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62"/>
    <p:restoredTop sz="90929"/>
  </p:normalViewPr>
  <p:slideViewPr>
    <p:cSldViewPr showGuides="1">
      <p:cViewPr varScale="1">
        <p:scale>
          <a:sx n="46" d="100"/>
          <a:sy n="46" d="100"/>
        </p:scale>
        <p:origin x="-78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5006" cy="45006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7" Type="http://schemas.openxmlformats.org/officeDocument/2006/relationships/image" Target="../media/image7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image" Target="../media/image16.wmf"/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6" Type="http://schemas.openxmlformats.org/officeDocument/2006/relationships/image" Target="../media/image24.wmf"/><Relationship Id="rId15" Type="http://schemas.openxmlformats.org/officeDocument/2006/relationships/image" Target="../media/image23.wmf"/><Relationship Id="rId14" Type="http://schemas.openxmlformats.org/officeDocument/2006/relationships/image" Target="../media/image22.wmf"/><Relationship Id="rId13" Type="http://schemas.openxmlformats.org/officeDocument/2006/relationships/image" Target="../media/image21.wmf"/><Relationship Id="rId12" Type="http://schemas.openxmlformats.org/officeDocument/2006/relationships/image" Target="../media/image20.wmf"/><Relationship Id="rId11" Type="http://schemas.openxmlformats.org/officeDocument/2006/relationships/image" Target="../media/image19.wmf"/><Relationship Id="rId10" Type="http://schemas.openxmlformats.org/officeDocument/2006/relationships/image" Target="../media/image18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33.wmf"/><Relationship Id="rId8" Type="http://schemas.openxmlformats.org/officeDocument/2006/relationships/image" Target="../media/image32.wmf"/><Relationship Id="rId7" Type="http://schemas.openxmlformats.org/officeDocument/2006/relationships/image" Target="../media/image31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4" Type="http://schemas.openxmlformats.org/officeDocument/2006/relationships/image" Target="../media/image38.wmf"/><Relationship Id="rId13" Type="http://schemas.openxmlformats.org/officeDocument/2006/relationships/image" Target="../media/image37.wmf"/><Relationship Id="rId12" Type="http://schemas.openxmlformats.org/officeDocument/2006/relationships/image" Target="../media/image36.wmf"/><Relationship Id="rId11" Type="http://schemas.openxmlformats.org/officeDocument/2006/relationships/image" Target="../media/image35.wmf"/><Relationship Id="rId10" Type="http://schemas.openxmlformats.org/officeDocument/2006/relationships/image" Target="../media/image34.wmf"/><Relationship Id="rId1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47.wmf"/><Relationship Id="rId8" Type="http://schemas.openxmlformats.org/officeDocument/2006/relationships/image" Target="../media/image46.wmf"/><Relationship Id="rId7" Type="http://schemas.openxmlformats.org/officeDocument/2006/relationships/image" Target="../media/image45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4" Type="http://schemas.openxmlformats.org/officeDocument/2006/relationships/image" Target="../media/image52.wmf"/><Relationship Id="rId13" Type="http://schemas.openxmlformats.org/officeDocument/2006/relationships/image" Target="../media/image51.wmf"/><Relationship Id="rId12" Type="http://schemas.openxmlformats.org/officeDocument/2006/relationships/image" Target="../media/image50.wmf"/><Relationship Id="rId11" Type="http://schemas.openxmlformats.org/officeDocument/2006/relationships/image" Target="../media/image49.wmf"/><Relationship Id="rId10" Type="http://schemas.openxmlformats.org/officeDocument/2006/relationships/image" Target="../media/image48.wmf"/><Relationship Id="rId1" Type="http://schemas.openxmlformats.org/officeDocument/2006/relationships/image" Target="../media/image39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61.wmf"/><Relationship Id="rId8" Type="http://schemas.openxmlformats.org/officeDocument/2006/relationships/image" Target="../media/image60.wmf"/><Relationship Id="rId7" Type="http://schemas.openxmlformats.org/officeDocument/2006/relationships/image" Target="../media/image59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4" Type="http://schemas.openxmlformats.org/officeDocument/2006/relationships/image" Target="../media/image66.wmf"/><Relationship Id="rId13" Type="http://schemas.openxmlformats.org/officeDocument/2006/relationships/image" Target="../media/image65.wmf"/><Relationship Id="rId12" Type="http://schemas.openxmlformats.org/officeDocument/2006/relationships/image" Target="../media/image64.wmf"/><Relationship Id="rId11" Type="http://schemas.openxmlformats.org/officeDocument/2006/relationships/image" Target="../media/image63.wmf"/><Relationship Id="rId10" Type="http://schemas.openxmlformats.org/officeDocument/2006/relationships/image" Target="../media/image62.wmf"/><Relationship Id="rId1" Type="http://schemas.openxmlformats.org/officeDocument/2006/relationships/image" Target="../media/image53.wmf"/></Relationships>
</file>

<file path=ppt/drawings/_rels/vmlDrawing6.vml.rels><?xml version="1.0" encoding="UTF-8" standalone="yes"?>
<Relationships xmlns="http://schemas.openxmlformats.org/package/2006/relationships"><Relationship Id="rId9" Type="http://schemas.openxmlformats.org/officeDocument/2006/relationships/image" Target="../media/image75.wmf"/><Relationship Id="rId8" Type="http://schemas.openxmlformats.org/officeDocument/2006/relationships/image" Target="../media/image74.wmf"/><Relationship Id="rId7" Type="http://schemas.openxmlformats.org/officeDocument/2006/relationships/image" Target="../media/image73.wmf"/><Relationship Id="rId6" Type="http://schemas.openxmlformats.org/officeDocument/2006/relationships/image" Target="../media/image72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4" Type="http://schemas.openxmlformats.org/officeDocument/2006/relationships/image" Target="../media/image80.wmf"/><Relationship Id="rId13" Type="http://schemas.openxmlformats.org/officeDocument/2006/relationships/image" Target="../media/image79.wmf"/><Relationship Id="rId12" Type="http://schemas.openxmlformats.org/officeDocument/2006/relationships/image" Target="../media/image78.wmf"/><Relationship Id="rId11" Type="http://schemas.openxmlformats.org/officeDocument/2006/relationships/image" Target="../media/image77.wmf"/><Relationship Id="rId10" Type="http://schemas.openxmlformats.org/officeDocument/2006/relationships/image" Target="../media/image76.wmf"/><Relationship Id="rId1" Type="http://schemas.openxmlformats.org/officeDocument/2006/relationships/image" Target="../media/image67.wmf"/></Relationships>
</file>

<file path=ppt/drawings/_rels/vmlDrawing7.vml.rels><?xml version="1.0" encoding="UTF-8" standalone="yes"?>
<Relationships xmlns="http://schemas.openxmlformats.org/package/2006/relationships"><Relationship Id="rId9" Type="http://schemas.openxmlformats.org/officeDocument/2006/relationships/image" Target="../media/image89.wmf"/><Relationship Id="rId8" Type="http://schemas.openxmlformats.org/officeDocument/2006/relationships/image" Target="../media/image88.wmf"/><Relationship Id="rId7" Type="http://schemas.openxmlformats.org/officeDocument/2006/relationships/image" Target="../media/image87.wmf"/><Relationship Id="rId6" Type="http://schemas.openxmlformats.org/officeDocument/2006/relationships/image" Target="../media/image86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4" Type="http://schemas.openxmlformats.org/officeDocument/2006/relationships/image" Target="../media/image94.wmf"/><Relationship Id="rId13" Type="http://schemas.openxmlformats.org/officeDocument/2006/relationships/image" Target="../media/image93.wmf"/><Relationship Id="rId12" Type="http://schemas.openxmlformats.org/officeDocument/2006/relationships/image" Target="../media/image92.wmf"/><Relationship Id="rId11" Type="http://schemas.openxmlformats.org/officeDocument/2006/relationships/image" Target="../media/image91.wmf"/><Relationship Id="rId10" Type="http://schemas.openxmlformats.org/officeDocument/2006/relationships/image" Target="../media/image90.wmf"/><Relationship Id="rId1" Type="http://schemas.openxmlformats.org/officeDocument/2006/relationships/image" Target="../media/image81.wmf"/></Relationships>
</file>

<file path=ppt/drawings/_rels/vmlDrawing8.vml.rels><?xml version="1.0" encoding="UTF-8" standalone="yes"?>
<Relationships xmlns="http://schemas.openxmlformats.org/package/2006/relationships"><Relationship Id="rId9" Type="http://schemas.openxmlformats.org/officeDocument/2006/relationships/image" Target="../media/image103.wmf"/><Relationship Id="rId8" Type="http://schemas.openxmlformats.org/officeDocument/2006/relationships/image" Target="../media/image102.wmf"/><Relationship Id="rId7" Type="http://schemas.openxmlformats.org/officeDocument/2006/relationships/image" Target="../media/image101.wmf"/><Relationship Id="rId6" Type="http://schemas.openxmlformats.org/officeDocument/2006/relationships/image" Target="../media/image100.wmf"/><Relationship Id="rId5" Type="http://schemas.openxmlformats.org/officeDocument/2006/relationships/image" Target="../media/image99.wmf"/><Relationship Id="rId4" Type="http://schemas.openxmlformats.org/officeDocument/2006/relationships/image" Target="../media/image98.wmf"/><Relationship Id="rId3" Type="http://schemas.openxmlformats.org/officeDocument/2006/relationships/image" Target="../media/image97.wmf"/><Relationship Id="rId2" Type="http://schemas.openxmlformats.org/officeDocument/2006/relationships/image" Target="../media/image96.wmf"/><Relationship Id="rId14" Type="http://schemas.openxmlformats.org/officeDocument/2006/relationships/image" Target="../media/image108.wmf"/><Relationship Id="rId13" Type="http://schemas.openxmlformats.org/officeDocument/2006/relationships/image" Target="../media/image107.wmf"/><Relationship Id="rId12" Type="http://schemas.openxmlformats.org/officeDocument/2006/relationships/image" Target="../media/image106.wmf"/><Relationship Id="rId11" Type="http://schemas.openxmlformats.org/officeDocument/2006/relationships/image" Target="../media/image105.wmf"/><Relationship Id="rId10" Type="http://schemas.openxmlformats.org/officeDocument/2006/relationships/image" Target="../media/image104.wmf"/><Relationship Id="rId1" Type="http://schemas.openxmlformats.org/officeDocument/2006/relationships/image" Target="../media/image9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716657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76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24" y="1981200"/>
            <a:ext cx="3808476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4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.wmf"/><Relationship Id="rId18" Type="http://schemas.openxmlformats.org/officeDocument/2006/relationships/vmlDrawing" Target="../drawings/vmlDrawing1.vml"/><Relationship Id="rId17" Type="http://schemas.openxmlformats.org/officeDocument/2006/relationships/slideLayout" Target="../slideLayouts/slideLayout7.xml"/><Relationship Id="rId16" Type="http://schemas.openxmlformats.org/officeDocument/2006/relationships/image" Target="../media/image8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7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6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5.wmf"/><Relationship Id="rId1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3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12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wmf"/><Relationship Id="rId34" Type="http://schemas.openxmlformats.org/officeDocument/2006/relationships/vmlDrawing" Target="../drawings/vmlDrawing2.vml"/><Relationship Id="rId33" Type="http://schemas.openxmlformats.org/officeDocument/2006/relationships/slideLayout" Target="../slideLayouts/slideLayout7.xml"/><Relationship Id="rId32" Type="http://schemas.openxmlformats.org/officeDocument/2006/relationships/image" Target="../media/image24.wmf"/><Relationship Id="rId31" Type="http://schemas.openxmlformats.org/officeDocument/2006/relationships/oleObject" Target="../embeddings/oleObject24.bin"/><Relationship Id="rId30" Type="http://schemas.openxmlformats.org/officeDocument/2006/relationships/image" Target="../media/image23.wmf"/><Relationship Id="rId3" Type="http://schemas.openxmlformats.org/officeDocument/2006/relationships/oleObject" Target="../embeddings/oleObject10.bin"/><Relationship Id="rId29" Type="http://schemas.openxmlformats.org/officeDocument/2006/relationships/oleObject" Target="../embeddings/oleObject23.bin"/><Relationship Id="rId28" Type="http://schemas.openxmlformats.org/officeDocument/2006/relationships/image" Target="../media/image22.wmf"/><Relationship Id="rId27" Type="http://schemas.openxmlformats.org/officeDocument/2006/relationships/oleObject" Target="../embeddings/oleObject22.bin"/><Relationship Id="rId26" Type="http://schemas.openxmlformats.org/officeDocument/2006/relationships/image" Target="../media/image21.wmf"/><Relationship Id="rId25" Type="http://schemas.openxmlformats.org/officeDocument/2006/relationships/oleObject" Target="../embeddings/oleObject21.bin"/><Relationship Id="rId24" Type="http://schemas.openxmlformats.org/officeDocument/2006/relationships/image" Target="../media/image20.wmf"/><Relationship Id="rId23" Type="http://schemas.openxmlformats.org/officeDocument/2006/relationships/oleObject" Target="../embeddings/oleObject20.bin"/><Relationship Id="rId22" Type="http://schemas.openxmlformats.org/officeDocument/2006/relationships/image" Target="../media/image19.wmf"/><Relationship Id="rId21" Type="http://schemas.openxmlformats.org/officeDocument/2006/relationships/oleObject" Target="../embeddings/oleObject19.bin"/><Relationship Id="rId20" Type="http://schemas.openxmlformats.org/officeDocument/2006/relationships/image" Target="../media/image18.wmf"/><Relationship Id="rId2" Type="http://schemas.openxmlformats.org/officeDocument/2006/relationships/image" Target="../media/image9.wmf"/><Relationship Id="rId19" Type="http://schemas.openxmlformats.org/officeDocument/2006/relationships/oleObject" Target="../embeddings/oleObject18.bin"/><Relationship Id="rId18" Type="http://schemas.openxmlformats.org/officeDocument/2006/relationships/image" Target="../media/image17.wmf"/><Relationship Id="rId17" Type="http://schemas.openxmlformats.org/officeDocument/2006/relationships/oleObject" Target="../embeddings/oleObject17.bin"/><Relationship Id="rId16" Type="http://schemas.openxmlformats.org/officeDocument/2006/relationships/image" Target="../media/image16.wmf"/><Relationship Id="rId15" Type="http://schemas.openxmlformats.org/officeDocument/2006/relationships/oleObject" Target="../embeddings/oleObject16.bin"/><Relationship Id="rId14" Type="http://schemas.openxmlformats.org/officeDocument/2006/relationships/image" Target="../media/image15.wmf"/><Relationship Id="rId13" Type="http://schemas.openxmlformats.org/officeDocument/2006/relationships/oleObject" Target="../embeddings/oleObject15.bin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14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9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9.bin"/><Relationship Id="rId8" Type="http://schemas.openxmlformats.org/officeDocument/2006/relationships/image" Target="../media/image28.wmf"/><Relationship Id="rId7" Type="http://schemas.openxmlformats.org/officeDocument/2006/relationships/oleObject" Target="../embeddings/oleObject28.bin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6.wmf"/><Relationship Id="rId30" Type="http://schemas.openxmlformats.org/officeDocument/2006/relationships/vmlDrawing" Target="../drawings/vmlDrawing3.vml"/><Relationship Id="rId3" Type="http://schemas.openxmlformats.org/officeDocument/2006/relationships/oleObject" Target="../embeddings/oleObject26.bin"/><Relationship Id="rId29" Type="http://schemas.openxmlformats.org/officeDocument/2006/relationships/slideLayout" Target="../slideLayouts/slideLayout7.xml"/><Relationship Id="rId28" Type="http://schemas.openxmlformats.org/officeDocument/2006/relationships/image" Target="../media/image38.wmf"/><Relationship Id="rId27" Type="http://schemas.openxmlformats.org/officeDocument/2006/relationships/oleObject" Target="../embeddings/oleObject38.bin"/><Relationship Id="rId26" Type="http://schemas.openxmlformats.org/officeDocument/2006/relationships/image" Target="../media/image37.wmf"/><Relationship Id="rId25" Type="http://schemas.openxmlformats.org/officeDocument/2006/relationships/oleObject" Target="../embeddings/oleObject37.bin"/><Relationship Id="rId24" Type="http://schemas.openxmlformats.org/officeDocument/2006/relationships/image" Target="../media/image36.wmf"/><Relationship Id="rId23" Type="http://schemas.openxmlformats.org/officeDocument/2006/relationships/oleObject" Target="../embeddings/oleObject36.bin"/><Relationship Id="rId22" Type="http://schemas.openxmlformats.org/officeDocument/2006/relationships/image" Target="../media/image35.wmf"/><Relationship Id="rId21" Type="http://schemas.openxmlformats.org/officeDocument/2006/relationships/oleObject" Target="../embeddings/oleObject35.bin"/><Relationship Id="rId20" Type="http://schemas.openxmlformats.org/officeDocument/2006/relationships/image" Target="../media/image34.wmf"/><Relationship Id="rId2" Type="http://schemas.openxmlformats.org/officeDocument/2006/relationships/image" Target="../media/image25.wmf"/><Relationship Id="rId19" Type="http://schemas.openxmlformats.org/officeDocument/2006/relationships/oleObject" Target="../embeddings/oleObject34.bin"/><Relationship Id="rId18" Type="http://schemas.openxmlformats.org/officeDocument/2006/relationships/image" Target="../media/image33.wmf"/><Relationship Id="rId17" Type="http://schemas.openxmlformats.org/officeDocument/2006/relationships/oleObject" Target="../embeddings/oleObject33.bin"/><Relationship Id="rId16" Type="http://schemas.openxmlformats.org/officeDocument/2006/relationships/image" Target="../media/image32.wmf"/><Relationship Id="rId15" Type="http://schemas.openxmlformats.org/officeDocument/2006/relationships/oleObject" Target="../embeddings/oleObject32.bin"/><Relationship Id="rId14" Type="http://schemas.openxmlformats.org/officeDocument/2006/relationships/image" Target="../media/image31.wmf"/><Relationship Id="rId13" Type="http://schemas.openxmlformats.org/officeDocument/2006/relationships/oleObject" Target="../embeddings/oleObject31.bin"/><Relationship Id="rId12" Type="http://schemas.openxmlformats.org/officeDocument/2006/relationships/image" Target="../media/image30.wmf"/><Relationship Id="rId11" Type="http://schemas.openxmlformats.org/officeDocument/2006/relationships/oleObject" Target="../embeddings/oleObject30.bin"/><Relationship Id="rId10" Type="http://schemas.openxmlformats.org/officeDocument/2006/relationships/image" Target="../media/image29.wmf"/><Relationship Id="rId1" Type="http://schemas.openxmlformats.org/officeDocument/2006/relationships/oleObject" Target="../embeddings/oleObject25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3.bin"/><Relationship Id="rId8" Type="http://schemas.openxmlformats.org/officeDocument/2006/relationships/image" Target="../media/image42.wmf"/><Relationship Id="rId7" Type="http://schemas.openxmlformats.org/officeDocument/2006/relationships/oleObject" Target="../embeddings/oleObject42.bin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0.wmf"/><Relationship Id="rId30" Type="http://schemas.openxmlformats.org/officeDocument/2006/relationships/vmlDrawing" Target="../drawings/vmlDrawing4.vml"/><Relationship Id="rId3" Type="http://schemas.openxmlformats.org/officeDocument/2006/relationships/oleObject" Target="../embeddings/oleObject40.bin"/><Relationship Id="rId29" Type="http://schemas.openxmlformats.org/officeDocument/2006/relationships/slideLayout" Target="../slideLayouts/slideLayout7.xml"/><Relationship Id="rId28" Type="http://schemas.openxmlformats.org/officeDocument/2006/relationships/image" Target="../media/image52.wmf"/><Relationship Id="rId27" Type="http://schemas.openxmlformats.org/officeDocument/2006/relationships/oleObject" Target="../embeddings/oleObject52.bin"/><Relationship Id="rId26" Type="http://schemas.openxmlformats.org/officeDocument/2006/relationships/image" Target="../media/image51.wmf"/><Relationship Id="rId25" Type="http://schemas.openxmlformats.org/officeDocument/2006/relationships/oleObject" Target="../embeddings/oleObject51.bin"/><Relationship Id="rId24" Type="http://schemas.openxmlformats.org/officeDocument/2006/relationships/image" Target="../media/image50.wmf"/><Relationship Id="rId23" Type="http://schemas.openxmlformats.org/officeDocument/2006/relationships/oleObject" Target="../embeddings/oleObject50.bin"/><Relationship Id="rId22" Type="http://schemas.openxmlformats.org/officeDocument/2006/relationships/image" Target="../media/image49.wmf"/><Relationship Id="rId21" Type="http://schemas.openxmlformats.org/officeDocument/2006/relationships/oleObject" Target="../embeddings/oleObject49.bin"/><Relationship Id="rId20" Type="http://schemas.openxmlformats.org/officeDocument/2006/relationships/image" Target="../media/image48.wmf"/><Relationship Id="rId2" Type="http://schemas.openxmlformats.org/officeDocument/2006/relationships/image" Target="../media/image39.wmf"/><Relationship Id="rId19" Type="http://schemas.openxmlformats.org/officeDocument/2006/relationships/oleObject" Target="../embeddings/oleObject48.bin"/><Relationship Id="rId18" Type="http://schemas.openxmlformats.org/officeDocument/2006/relationships/image" Target="../media/image47.wmf"/><Relationship Id="rId17" Type="http://schemas.openxmlformats.org/officeDocument/2006/relationships/oleObject" Target="../embeddings/oleObject47.bin"/><Relationship Id="rId16" Type="http://schemas.openxmlformats.org/officeDocument/2006/relationships/image" Target="../media/image46.wmf"/><Relationship Id="rId15" Type="http://schemas.openxmlformats.org/officeDocument/2006/relationships/oleObject" Target="../embeddings/oleObject46.bin"/><Relationship Id="rId14" Type="http://schemas.openxmlformats.org/officeDocument/2006/relationships/image" Target="../media/image45.wmf"/><Relationship Id="rId13" Type="http://schemas.openxmlformats.org/officeDocument/2006/relationships/oleObject" Target="../embeddings/oleObject45.bin"/><Relationship Id="rId12" Type="http://schemas.openxmlformats.org/officeDocument/2006/relationships/image" Target="../media/image44.wmf"/><Relationship Id="rId11" Type="http://schemas.openxmlformats.org/officeDocument/2006/relationships/oleObject" Target="../embeddings/oleObject44.bin"/><Relationship Id="rId10" Type="http://schemas.openxmlformats.org/officeDocument/2006/relationships/image" Target="../media/image43.wmf"/><Relationship Id="rId1" Type="http://schemas.openxmlformats.org/officeDocument/2006/relationships/oleObject" Target="../embeddings/oleObject39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7.bin"/><Relationship Id="rId8" Type="http://schemas.openxmlformats.org/officeDocument/2006/relationships/image" Target="../media/image56.wmf"/><Relationship Id="rId7" Type="http://schemas.openxmlformats.org/officeDocument/2006/relationships/oleObject" Target="../embeddings/oleObject56.bin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5.bin"/><Relationship Id="rId4" Type="http://schemas.openxmlformats.org/officeDocument/2006/relationships/image" Target="../media/image54.wmf"/><Relationship Id="rId30" Type="http://schemas.openxmlformats.org/officeDocument/2006/relationships/vmlDrawing" Target="../drawings/vmlDrawing5.vml"/><Relationship Id="rId3" Type="http://schemas.openxmlformats.org/officeDocument/2006/relationships/oleObject" Target="../embeddings/oleObject54.bin"/><Relationship Id="rId29" Type="http://schemas.openxmlformats.org/officeDocument/2006/relationships/slideLayout" Target="../slideLayouts/slideLayout7.xml"/><Relationship Id="rId28" Type="http://schemas.openxmlformats.org/officeDocument/2006/relationships/image" Target="../media/image66.wmf"/><Relationship Id="rId27" Type="http://schemas.openxmlformats.org/officeDocument/2006/relationships/oleObject" Target="../embeddings/oleObject66.bin"/><Relationship Id="rId26" Type="http://schemas.openxmlformats.org/officeDocument/2006/relationships/image" Target="../media/image65.wmf"/><Relationship Id="rId25" Type="http://schemas.openxmlformats.org/officeDocument/2006/relationships/oleObject" Target="../embeddings/oleObject65.bin"/><Relationship Id="rId24" Type="http://schemas.openxmlformats.org/officeDocument/2006/relationships/image" Target="../media/image64.wmf"/><Relationship Id="rId23" Type="http://schemas.openxmlformats.org/officeDocument/2006/relationships/oleObject" Target="../embeddings/oleObject64.bin"/><Relationship Id="rId22" Type="http://schemas.openxmlformats.org/officeDocument/2006/relationships/image" Target="../media/image63.wmf"/><Relationship Id="rId21" Type="http://schemas.openxmlformats.org/officeDocument/2006/relationships/oleObject" Target="../embeddings/oleObject63.bin"/><Relationship Id="rId20" Type="http://schemas.openxmlformats.org/officeDocument/2006/relationships/image" Target="../media/image62.wmf"/><Relationship Id="rId2" Type="http://schemas.openxmlformats.org/officeDocument/2006/relationships/image" Target="../media/image53.wmf"/><Relationship Id="rId19" Type="http://schemas.openxmlformats.org/officeDocument/2006/relationships/oleObject" Target="../embeddings/oleObject62.bin"/><Relationship Id="rId18" Type="http://schemas.openxmlformats.org/officeDocument/2006/relationships/image" Target="../media/image61.wmf"/><Relationship Id="rId17" Type="http://schemas.openxmlformats.org/officeDocument/2006/relationships/oleObject" Target="../embeddings/oleObject61.bin"/><Relationship Id="rId16" Type="http://schemas.openxmlformats.org/officeDocument/2006/relationships/image" Target="../media/image60.wmf"/><Relationship Id="rId15" Type="http://schemas.openxmlformats.org/officeDocument/2006/relationships/oleObject" Target="../embeddings/oleObject60.bin"/><Relationship Id="rId14" Type="http://schemas.openxmlformats.org/officeDocument/2006/relationships/image" Target="../media/image59.wmf"/><Relationship Id="rId13" Type="http://schemas.openxmlformats.org/officeDocument/2006/relationships/oleObject" Target="../embeddings/oleObject59.bin"/><Relationship Id="rId12" Type="http://schemas.openxmlformats.org/officeDocument/2006/relationships/image" Target="../media/image58.wmf"/><Relationship Id="rId11" Type="http://schemas.openxmlformats.org/officeDocument/2006/relationships/oleObject" Target="../embeddings/oleObject58.bin"/><Relationship Id="rId10" Type="http://schemas.openxmlformats.org/officeDocument/2006/relationships/image" Target="../media/image57.wmf"/><Relationship Id="rId1" Type="http://schemas.openxmlformats.org/officeDocument/2006/relationships/oleObject" Target="../embeddings/oleObject53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1.bin"/><Relationship Id="rId8" Type="http://schemas.openxmlformats.org/officeDocument/2006/relationships/image" Target="../media/image70.wmf"/><Relationship Id="rId7" Type="http://schemas.openxmlformats.org/officeDocument/2006/relationships/oleObject" Target="../embeddings/oleObject70.bin"/><Relationship Id="rId6" Type="http://schemas.openxmlformats.org/officeDocument/2006/relationships/image" Target="../media/image69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68.wmf"/><Relationship Id="rId30" Type="http://schemas.openxmlformats.org/officeDocument/2006/relationships/vmlDrawing" Target="../drawings/vmlDrawing6.vml"/><Relationship Id="rId3" Type="http://schemas.openxmlformats.org/officeDocument/2006/relationships/oleObject" Target="../embeddings/oleObject68.bin"/><Relationship Id="rId29" Type="http://schemas.openxmlformats.org/officeDocument/2006/relationships/slideLayout" Target="../slideLayouts/slideLayout7.xml"/><Relationship Id="rId28" Type="http://schemas.openxmlformats.org/officeDocument/2006/relationships/image" Target="../media/image80.wmf"/><Relationship Id="rId27" Type="http://schemas.openxmlformats.org/officeDocument/2006/relationships/oleObject" Target="../embeddings/oleObject80.bin"/><Relationship Id="rId26" Type="http://schemas.openxmlformats.org/officeDocument/2006/relationships/image" Target="../media/image79.wmf"/><Relationship Id="rId25" Type="http://schemas.openxmlformats.org/officeDocument/2006/relationships/oleObject" Target="../embeddings/oleObject79.bin"/><Relationship Id="rId24" Type="http://schemas.openxmlformats.org/officeDocument/2006/relationships/image" Target="../media/image78.wmf"/><Relationship Id="rId23" Type="http://schemas.openxmlformats.org/officeDocument/2006/relationships/oleObject" Target="../embeddings/oleObject78.bin"/><Relationship Id="rId22" Type="http://schemas.openxmlformats.org/officeDocument/2006/relationships/image" Target="../media/image77.wmf"/><Relationship Id="rId21" Type="http://schemas.openxmlformats.org/officeDocument/2006/relationships/oleObject" Target="../embeddings/oleObject77.bin"/><Relationship Id="rId20" Type="http://schemas.openxmlformats.org/officeDocument/2006/relationships/image" Target="../media/image76.wmf"/><Relationship Id="rId2" Type="http://schemas.openxmlformats.org/officeDocument/2006/relationships/image" Target="../media/image67.wmf"/><Relationship Id="rId19" Type="http://schemas.openxmlformats.org/officeDocument/2006/relationships/oleObject" Target="../embeddings/oleObject76.bin"/><Relationship Id="rId18" Type="http://schemas.openxmlformats.org/officeDocument/2006/relationships/image" Target="../media/image75.wmf"/><Relationship Id="rId17" Type="http://schemas.openxmlformats.org/officeDocument/2006/relationships/oleObject" Target="../embeddings/oleObject75.bin"/><Relationship Id="rId16" Type="http://schemas.openxmlformats.org/officeDocument/2006/relationships/image" Target="../media/image74.wmf"/><Relationship Id="rId15" Type="http://schemas.openxmlformats.org/officeDocument/2006/relationships/oleObject" Target="../embeddings/oleObject74.bin"/><Relationship Id="rId14" Type="http://schemas.openxmlformats.org/officeDocument/2006/relationships/image" Target="../media/image73.wmf"/><Relationship Id="rId13" Type="http://schemas.openxmlformats.org/officeDocument/2006/relationships/oleObject" Target="../embeddings/oleObject73.bin"/><Relationship Id="rId12" Type="http://schemas.openxmlformats.org/officeDocument/2006/relationships/image" Target="../media/image72.wmf"/><Relationship Id="rId11" Type="http://schemas.openxmlformats.org/officeDocument/2006/relationships/oleObject" Target="../embeddings/oleObject72.bin"/><Relationship Id="rId10" Type="http://schemas.openxmlformats.org/officeDocument/2006/relationships/image" Target="../media/image71.wmf"/><Relationship Id="rId1" Type="http://schemas.openxmlformats.org/officeDocument/2006/relationships/oleObject" Target="../embeddings/oleObject67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5.bin"/><Relationship Id="rId8" Type="http://schemas.openxmlformats.org/officeDocument/2006/relationships/image" Target="../media/image84.wmf"/><Relationship Id="rId7" Type="http://schemas.openxmlformats.org/officeDocument/2006/relationships/oleObject" Target="../embeddings/oleObject84.bin"/><Relationship Id="rId6" Type="http://schemas.openxmlformats.org/officeDocument/2006/relationships/image" Target="../media/image83.wmf"/><Relationship Id="rId5" Type="http://schemas.openxmlformats.org/officeDocument/2006/relationships/oleObject" Target="../embeddings/oleObject83.bin"/><Relationship Id="rId4" Type="http://schemas.openxmlformats.org/officeDocument/2006/relationships/image" Target="../media/image82.wmf"/><Relationship Id="rId30" Type="http://schemas.openxmlformats.org/officeDocument/2006/relationships/vmlDrawing" Target="../drawings/vmlDrawing7.vml"/><Relationship Id="rId3" Type="http://schemas.openxmlformats.org/officeDocument/2006/relationships/oleObject" Target="../embeddings/oleObject82.bin"/><Relationship Id="rId29" Type="http://schemas.openxmlformats.org/officeDocument/2006/relationships/slideLayout" Target="../slideLayouts/slideLayout7.xml"/><Relationship Id="rId28" Type="http://schemas.openxmlformats.org/officeDocument/2006/relationships/image" Target="../media/image94.wmf"/><Relationship Id="rId27" Type="http://schemas.openxmlformats.org/officeDocument/2006/relationships/oleObject" Target="../embeddings/oleObject94.bin"/><Relationship Id="rId26" Type="http://schemas.openxmlformats.org/officeDocument/2006/relationships/image" Target="../media/image93.wmf"/><Relationship Id="rId25" Type="http://schemas.openxmlformats.org/officeDocument/2006/relationships/oleObject" Target="../embeddings/oleObject93.bin"/><Relationship Id="rId24" Type="http://schemas.openxmlformats.org/officeDocument/2006/relationships/image" Target="../media/image92.wmf"/><Relationship Id="rId23" Type="http://schemas.openxmlformats.org/officeDocument/2006/relationships/oleObject" Target="../embeddings/oleObject92.bin"/><Relationship Id="rId22" Type="http://schemas.openxmlformats.org/officeDocument/2006/relationships/image" Target="../media/image91.wmf"/><Relationship Id="rId21" Type="http://schemas.openxmlformats.org/officeDocument/2006/relationships/oleObject" Target="../embeddings/oleObject91.bin"/><Relationship Id="rId20" Type="http://schemas.openxmlformats.org/officeDocument/2006/relationships/image" Target="../media/image90.wmf"/><Relationship Id="rId2" Type="http://schemas.openxmlformats.org/officeDocument/2006/relationships/image" Target="../media/image81.wmf"/><Relationship Id="rId19" Type="http://schemas.openxmlformats.org/officeDocument/2006/relationships/oleObject" Target="../embeddings/oleObject90.bin"/><Relationship Id="rId18" Type="http://schemas.openxmlformats.org/officeDocument/2006/relationships/image" Target="../media/image89.wmf"/><Relationship Id="rId17" Type="http://schemas.openxmlformats.org/officeDocument/2006/relationships/oleObject" Target="../embeddings/oleObject89.bin"/><Relationship Id="rId16" Type="http://schemas.openxmlformats.org/officeDocument/2006/relationships/image" Target="../media/image88.wmf"/><Relationship Id="rId15" Type="http://schemas.openxmlformats.org/officeDocument/2006/relationships/oleObject" Target="../embeddings/oleObject88.bin"/><Relationship Id="rId14" Type="http://schemas.openxmlformats.org/officeDocument/2006/relationships/image" Target="../media/image87.wmf"/><Relationship Id="rId13" Type="http://schemas.openxmlformats.org/officeDocument/2006/relationships/oleObject" Target="../embeddings/oleObject87.bin"/><Relationship Id="rId12" Type="http://schemas.openxmlformats.org/officeDocument/2006/relationships/image" Target="../media/image86.wmf"/><Relationship Id="rId11" Type="http://schemas.openxmlformats.org/officeDocument/2006/relationships/oleObject" Target="../embeddings/oleObject86.bin"/><Relationship Id="rId10" Type="http://schemas.openxmlformats.org/officeDocument/2006/relationships/image" Target="../media/image85.wmf"/><Relationship Id="rId1" Type="http://schemas.openxmlformats.org/officeDocument/2006/relationships/oleObject" Target="../embeddings/oleObject81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9.bin"/><Relationship Id="rId8" Type="http://schemas.openxmlformats.org/officeDocument/2006/relationships/image" Target="../media/image98.wmf"/><Relationship Id="rId7" Type="http://schemas.openxmlformats.org/officeDocument/2006/relationships/oleObject" Target="../embeddings/oleObject98.bin"/><Relationship Id="rId6" Type="http://schemas.openxmlformats.org/officeDocument/2006/relationships/image" Target="../media/image97.wmf"/><Relationship Id="rId5" Type="http://schemas.openxmlformats.org/officeDocument/2006/relationships/oleObject" Target="../embeddings/oleObject97.bin"/><Relationship Id="rId4" Type="http://schemas.openxmlformats.org/officeDocument/2006/relationships/image" Target="../media/image96.wmf"/><Relationship Id="rId30" Type="http://schemas.openxmlformats.org/officeDocument/2006/relationships/vmlDrawing" Target="../drawings/vmlDrawing8.vml"/><Relationship Id="rId3" Type="http://schemas.openxmlformats.org/officeDocument/2006/relationships/oleObject" Target="../embeddings/oleObject96.bin"/><Relationship Id="rId29" Type="http://schemas.openxmlformats.org/officeDocument/2006/relationships/slideLayout" Target="../slideLayouts/slideLayout7.xml"/><Relationship Id="rId28" Type="http://schemas.openxmlformats.org/officeDocument/2006/relationships/image" Target="../media/image108.wmf"/><Relationship Id="rId27" Type="http://schemas.openxmlformats.org/officeDocument/2006/relationships/oleObject" Target="../embeddings/oleObject108.bin"/><Relationship Id="rId26" Type="http://schemas.openxmlformats.org/officeDocument/2006/relationships/image" Target="../media/image107.wmf"/><Relationship Id="rId25" Type="http://schemas.openxmlformats.org/officeDocument/2006/relationships/oleObject" Target="../embeddings/oleObject107.bin"/><Relationship Id="rId24" Type="http://schemas.openxmlformats.org/officeDocument/2006/relationships/image" Target="../media/image106.wmf"/><Relationship Id="rId23" Type="http://schemas.openxmlformats.org/officeDocument/2006/relationships/oleObject" Target="../embeddings/oleObject106.bin"/><Relationship Id="rId22" Type="http://schemas.openxmlformats.org/officeDocument/2006/relationships/image" Target="../media/image105.wmf"/><Relationship Id="rId21" Type="http://schemas.openxmlformats.org/officeDocument/2006/relationships/oleObject" Target="../embeddings/oleObject105.bin"/><Relationship Id="rId20" Type="http://schemas.openxmlformats.org/officeDocument/2006/relationships/image" Target="../media/image104.wmf"/><Relationship Id="rId2" Type="http://schemas.openxmlformats.org/officeDocument/2006/relationships/image" Target="../media/image95.wmf"/><Relationship Id="rId19" Type="http://schemas.openxmlformats.org/officeDocument/2006/relationships/oleObject" Target="../embeddings/oleObject104.bin"/><Relationship Id="rId18" Type="http://schemas.openxmlformats.org/officeDocument/2006/relationships/image" Target="../media/image103.wmf"/><Relationship Id="rId17" Type="http://schemas.openxmlformats.org/officeDocument/2006/relationships/oleObject" Target="../embeddings/oleObject103.bin"/><Relationship Id="rId16" Type="http://schemas.openxmlformats.org/officeDocument/2006/relationships/image" Target="../media/image102.wmf"/><Relationship Id="rId15" Type="http://schemas.openxmlformats.org/officeDocument/2006/relationships/oleObject" Target="../embeddings/oleObject102.bin"/><Relationship Id="rId14" Type="http://schemas.openxmlformats.org/officeDocument/2006/relationships/image" Target="../media/image101.wmf"/><Relationship Id="rId13" Type="http://schemas.openxmlformats.org/officeDocument/2006/relationships/oleObject" Target="../embeddings/oleObject101.bin"/><Relationship Id="rId12" Type="http://schemas.openxmlformats.org/officeDocument/2006/relationships/image" Target="../media/image100.wmf"/><Relationship Id="rId11" Type="http://schemas.openxmlformats.org/officeDocument/2006/relationships/oleObject" Target="../embeddings/oleObject100.bin"/><Relationship Id="rId10" Type="http://schemas.openxmlformats.org/officeDocument/2006/relationships/image" Target="../media/image99.wmf"/><Relationship Id="rId1" Type="http://schemas.openxmlformats.org/officeDocument/2006/relationships/oleObject" Target="../embeddings/oleObject9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074" name="Group 3073"/>
          <p:cNvGrpSpPr/>
          <p:nvPr/>
        </p:nvGrpSpPr>
        <p:grpSpPr>
          <a:xfrm>
            <a:off x="622300" y="400050"/>
            <a:ext cx="7747000" cy="4679950"/>
            <a:chOff x="392" y="252"/>
            <a:chExt cx="4880" cy="2948"/>
          </a:xfrm>
        </p:grpSpPr>
        <p:sp>
          <p:nvSpPr>
            <p:cNvPr id="3075" name="Text Box 3074"/>
            <p:cNvSpPr txBox="1"/>
            <p:nvPr/>
          </p:nvSpPr>
          <p:spPr>
            <a:xfrm>
              <a:off x="2544" y="252"/>
              <a:ext cx="910" cy="288"/>
            </a:xfrm>
            <a:prstGeom prst="rect">
              <a:avLst/>
            </a:prstGeom>
            <a:gradFill rotWithShape="0">
              <a:gsLst>
                <a:gs pos="0">
                  <a:srgbClr val="EAEAEA">
                    <a:gamma/>
                    <a:shade val="46275"/>
                    <a:invGamma/>
                  </a:srgbClr>
                </a:gs>
                <a:gs pos="50000">
                  <a:srgbClr val="EAEAEA"/>
                </a:gs>
                <a:gs pos="100000">
                  <a:srgbClr val="EAEAEA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b="1">
                  <a:solidFill>
                    <a:schemeClr val="accent2"/>
                  </a:solidFill>
                  <a:latin typeface="Comic Sans MS" panose="030F0702030302020204" pitchFamily="66" charset="0"/>
                </a:rPr>
                <a:t>Halves</a:t>
              </a:r>
              <a:endParaRPr b="1"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grpSp>
          <p:nvGrpSpPr>
            <p:cNvPr id="3076" name="Group 3075"/>
            <p:cNvGrpSpPr/>
            <p:nvPr/>
          </p:nvGrpSpPr>
          <p:grpSpPr>
            <a:xfrm>
              <a:off x="392" y="740"/>
              <a:ext cx="4880" cy="2460"/>
              <a:chOff x="392" y="740"/>
              <a:chExt cx="4880" cy="2460"/>
            </a:xfrm>
          </p:grpSpPr>
          <p:sp>
            <p:nvSpPr>
              <p:cNvPr id="3077" name="Rectangle 3076"/>
              <p:cNvSpPr/>
              <p:nvPr/>
            </p:nvSpPr>
            <p:spPr>
              <a:xfrm>
                <a:off x="4832" y="2288"/>
                <a:ext cx="440" cy="876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078" name="Rectangle 3077"/>
              <p:cNvSpPr/>
              <p:nvPr/>
            </p:nvSpPr>
            <p:spPr>
              <a:xfrm>
                <a:off x="834" y="2316"/>
                <a:ext cx="442" cy="88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079" name="Rectangle 3078"/>
              <p:cNvSpPr/>
              <p:nvPr/>
            </p:nvSpPr>
            <p:spPr>
              <a:xfrm>
                <a:off x="2054" y="2304"/>
                <a:ext cx="442" cy="88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080" name="Rectangle 3079"/>
              <p:cNvSpPr/>
              <p:nvPr/>
            </p:nvSpPr>
            <p:spPr>
              <a:xfrm>
                <a:off x="3402" y="2288"/>
                <a:ext cx="442" cy="88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081" name="Rectangle 3080"/>
              <p:cNvSpPr/>
              <p:nvPr/>
            </p:nvSpPr>
            <p:spPr>
              <a:xfrm>
                <a:off x="4392" y="2288"/>
                <a:ext cx="440" cy="876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46275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46275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082" name="Rectangle 3081"/>
              <p:cNvSpPr/>
              <p:nvPr/>
            </p:nvSpPr>
            <p:spPr>
              <a:xfrm>
                <a:off x="392" y="2316"/>
                <a:ext cx="442" cy="884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46275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46275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083" name="Rectangle 3082"/>
              <p:cNvSpPr/>
              <p:nvPr/>
            </p:nvSpPr>
            <p:spPr>
              <a:xfrm>
                <a:off x="1612" y="2304"/>
                <a:ext cx="442" cy="884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46275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46275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084" name="Rectangle 3083"/>
              <p:cNvSpPr/>
              <p:nvPr/>
            </p:nvSpPr>
            <p:spPr>
              <a:xfrm>
                <a:off x="2960" y="2288"/>
                <a:ext cx="442" cy="884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46275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46275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085" name="Rectangle 3084"/>
              <p:cNvSpPr/>
              <p:nvPr/>
            </p:nvSpPr>
            <p:spPr>
              <a:xfrm>
                <a:off x="834" y="743"/>
                <a:ext cx="442" cy="88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086" name="Rectangle 3085"/>
              <p:cNvSpPr/>
              <p:nvPr/>
            </p:nvSpPr>
            <p:spPr>
              <a:xfrm>
                <a:off x="2102" y="743"/>
                <a:ext cx="442" cy="88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087" name="Rectangle 3086"/>
              <p:cNvSpPr/>
              <p:nvPr/>
            </p:nvSpPr>
            <p:spPr>
              <a:xfrm>
                <a:off x="3384" y="745"/>
                <a:ext cx="442" cy="88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088" name="Rectangle 3087"/>
              <p:cNvSpPr/>
              <p:nvPr/>
            </p:nvSpPr>
            <p:spPr>
              <a:xfrm>
                <a:off x="4830" y="740"/>
                <a:ext cx="442" cy="88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089" name="Rectangle 3088"/>
              <p:cNvSpPr/>
              <p:nvPr/>
            </p:nvSpPr>
            <p:spPr>
              <a:xfrm>
                <a:off x="392" y="743"/>
                <a:ext cx="442" cy="884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46275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46275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090" name="Rectangle 3089"/>
              <p:cNvSpPr/>
              <p:nvPr/>
            </p:nvSpPr>
            <p:spPr>
              <a:xfrm>
                <a:off x="1660" y="743"/>
                <a:ext cx="442" cy="884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46275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46275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091" name="Rectangle 3090"/>
              <p:cNvSpPr/>
              <p:nvPr/>
            </p:nvSpPr>
            <p:spPr>
              <a:xfrm>
                <a:off x="2942" y="745"/>
                <a:ext cx="442" cy="884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46275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46275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092" name="Rectangle 3091"/>
              <p:cNvSpPr/>
              <p:nvPr/>
            </p:nvSpPr>
            <p:spPr>
              <a:xfrm>
                <a:off x="4388" y="740"/>
                <a:ext cx="442" cy="884"/>
              </a:xfrm>
              <a:prstGeom prst="rect">
                <a:avLst/>
              </a:prstGeom>
              <a:gradFill rotWithShape="0">
                <a:gsLst>
                  <a:gs pos="0">
                    <a:srgbClr val="EAEAEA">
                      <a:gamma/>
                      <a:shade val="46275"/>
                      <a:invGamma/>
                    </a:srgbClr>
                  </a:gs>
                  <a:gs pos="50000">
                    <a:srgbClr val="EAEAEA"/>
                  </a:gs>
                  <a:gs pos="100000">
                    <a:srgbClr val="EAEAEA">
                      <a:gamma/>
                      <a:shade val="46275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</p:grpSp>
      <p:sp>
        <p:nvSpPr>
          <p:cNvPr id="3093" name="Straight Connector 3092"/>
          <p:cNvSpPr/>
          <p:nvPr/>
        </p:nvSpPr>
        <p:spPr>
          <a:xfrm>
            <a:off x="2635250" y="1884363"/>
            <a:ext cx="14033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3094" name="Group 3093"/>
          <p:cNvGrpSpPr/>
          <p:nvPr/>
        </p:nvGrpSpPr>
        <p:grpSpPr>
          <a:xfrm>
            <a:off x="4670425" y="1647825"/>
            <a:ext cx="1403350" cy="469900"/>
            <a:chOff x="2942" y="918"/>
            <a:chExt cx="884" cy="296"/>
          </a:xfrm>
        </p:grpSpPr>
        <p:sp>
          <p:nvSpPr>
            <p:cNvPr id="3095" name="Straight Connector 3094"/>
            <p:cNvSpPr/>
            <p:nvPr/>
          </p:nvSpPr>
          <p:spPr>
            <a:xfrm flipH="1">
              <a:off x="2942" y="918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096" name="Straight Connector 3095"/>
            <p:cNvSpPr/>
            <p:nvPr/>
          </p:nvSpPr>
          <p:spPr>
            <a:xfrm flipH="1">
              <a:off x="2942" y="1214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3097" name="Group 3096"/>
          <p:cNvGrpSpPr/>
          <p:nvPr/>
        </p:nvGrpSpPr>
        <p:grpSpPr>
          <a:xfrm>
            <a:off x="6965950" y="1525588"/>
            <a:ext cx="1403350" cy="701675"/>
            <a:chOff x="4388" y="841"/>
            <a:chExt cx="884" cy="442"/>
          </a:xfrm>
        </p:grpSpPr>
        <p:sp>
          <p:nvSpPr>
            <p:cNvPr id="3098" name="Straight Connector 3097"/>
            <p:cNvSpPr/>
            <p:nvPr/>
          </p:nvSpPr>
          <p:spPr>
            <a:xfrm>
              <a:off x="4388" y="1063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099" name="Straight Connector 3098"/>
            <p:cNvSpPr/>
            <p:nvPr/>
          </p:nvSpPr>
          <p:spPr>
            <a:xfrm>
              <a:off x="4388" y="841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100" name="Straight Connector 3099"/>
            <p:cNvSpPr/>
            <p:nvPr/>
          </p:nvSpPr>
          <p:spPr>
            <a:xfrm>
              <a:off x="4388" y="1283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3101" name="Group 3100"/>
          <p:cNvGrpSpPr/>
          <p:nvPr/>
        </p:nvGrpSpPr>
        <p:grpSpPr>
          <a:xfrm>
            <a:off x="622300" y="3957638"/>
            <a:ext cx="1403350" cy="842962"/>
            <a:chOff x="392" y="2373"/>
            <a:chExt cx="884" cy="531"/>
          </a:xfrm>
        </p:grpSpPr>
        <p:sp>
          <p:nvSpPr>
            <p:cNvPr id="3102" name="Straight Connector 3101"/>
            <p:cNvSpPr/>
            <p:nvPr/>
          </p:nvSpPr>
          <p:spPr>
            <a:xfrm flipH="1">
              <a:off x="392" y="2373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103" name="Straight Connector 3102"/>
            <p:cNvSpPr/>
            <p:nvPr/>
          </p:nvSpPr>
          <p:spPr>
            <a:xfrm flipH="1">
              <a:off x="392" y="2550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104" name="Straight Connector 3103"/>
            <p:cNvSpPr/>
            <p:nvPr/>
          </p:nvSpPr>
          <p:spPr>
            <a:xfrm flipH="1">
              <a:off x="392" y="2727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105" name="Straight Connector 3104"/>
            <p:cNvSpPr/>
            <p:nvPr/>
          </p:nvSpPr>
          <p:spPr>
            <a:xfrm flipH="1">
              <a:off x="392" y="2904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3106" name="Group 3105"/>
          <p:cNvGrpSpPr/>
          <p:nvPr/>
        </p:nvGrpSpPr>
        <p:grpSpPr>
          <a:xfrm>
            <a:off x="2559050" y="3657600"/>
            <a:ext cx="1403350" cy="1403350"/>
            <a:chOff x="1660" y="2196"/>
            <a:chExt cx="884" cy="884"/>
          </a:xfrm>
        </p:grpSpPr>
        <p:sp>
          <p:nvSpPr>
            <p:cNvPr id="3107" name="Straight Connector 3106"/>
            <p:cNvSpPr/>
            <p:nvPr/>
          </p:nvSpPr>
          <p:spPr>
            <a:xfrm flipH="1">
              <a:off x="1660" y="2489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108" name="Straight Connector 3107"/>
            <p:cNvSpPr/>
            <p:nvPr/>
          </p:nvSpPr>
          <p:spPr>
            <a:xfrm flipH="1">
              <a:off x="1660" y="2785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109" name="Straight Connector 3108"/>
            <p:cNvSpPr/>
            <p:nvPr/>
          </p:nvSpPr>
          <p:spPr>
            <a:xfrm>
              <a:off x="1880" y="2196"/>
              <a:ext cx="0" cy="8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110" name="Straight Connector 3109"/>
            <p:cNvSpPr/>
            <p:nvPr/>
          </p:nvSpPr>
          <p:spPr>
            <a:xfrm>
              <a:off x="2324" y="2196"/>
              <a:ext cx="0" cy="8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3111" name="Group 3110"/>
          <p:cNvGrpSpPr/>
          <p:nvPr/>
        </p:nvGrpSpPr>
        <p:grpSpPr>
          <a:xfrm>
            <a:off x="4699000" y="3632200"/>
            <a:ext cx="1403350" cy="1403350"/>
            <a:chOff x="2960" y="2168"/>
            <a:chExt cx="884" cy="884"/>
          </a:xfrm>
        </p:grpSpPr>
        <p:sp>
          <p:nvSpPr>
            <p:cNvPr id="3112" name="Straight Connector 3111"/>
            <p:cNvSpPr/>
            <p:nvPr/>
          </p:nvSpPr>
          <p:spPr>
            <a:xfrm flipH="1">
              <a:off x="2960" y="2345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113" name="Straight Connector 3112"/>
            <p:cNvSpPr/>
            <p:nvPr/>
          </p:nvSpPr>
          <p:spPr>
            <a:xfrm flipH="1">
              <a:off x="2960" y="2522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114" name="Straight Connector 3113"/>
            <p:cNvSpPr/>
            <p:nvPr/>
          </p:nvSpPr>
          <p:spPr>
            <a:xfrm flipH="1">
              <a:off x="2960" y="2699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115" name="Straight Connector 3114"/>
            <p:cNvSpPr/>
            <p:nvPr/>
          </p:nvSpPr>
          <p:spPr>
            <a:xfrm flipH="1">
              <a:off x="2960" y="2876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116" name="Straight Connector 3115"/>
            <p:cNvSpPr/>
            <p:nvPr/>
          </p:nvSpPr>
          <p:spPr>
            <a:xfrm>
              <a:off x="3180" y="2168"/>
              <a:ext cx="0" cy="8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117" name="Straight Connector 3116"/>
            <p:cNvSpPr/>
            <p:nvPr/>
          </p:nvSpPr>
          <p:spPr>
            <a:xfrm>
              <a:off x="3624" y="2168"/>
              <a:ext cx="0" cy="8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3118" name="Group 3117"/>
          <p:cNvGrpSpPr/>
          <p:nvPr/>
        </p:nvGrpSpPr>
        <p:grpSpPr>
          <a:xfrm>
            <a:off x="6972300" y="3632200"/>
            <a:ext cx="1397000" cy="1390650"/>
            <a:chOff x="4392" y="2288"/>
            <a:chExt cx="880" cy="876"/>
          </a:xfrm>
        </p:grpSpPr>
        <p:grpSp>
          <p:nvGrpSpPr>
            <p:cNvPr id="3119" name="Group 3118"/>
            <p:cNvGrpSpPr/>
            <p:nvPr/>
          </p:nvGrpSpPr>
          <p:grpSpPr>
            <a:xfrm>
              <a:off x="4832" y="2288"/>
              <a:ext cx="440" cy="876"/>
              <a:chOff x="3928" y="2292"/>
              <a:chExt cx="440" cy="876"/>
            </a:xfrm>
          </p:grpSpPr>
          <p:grpSp>
            <p:nvGrpSpPr>
              <p:cNvPr id="3120" name="Group 3119"/>
              <p:cNvGrpSpPr/>
              <p:nvPr/>
            </p:nvGrpSpPr>
            <p:grpSpPr>
              <a:xfrm>
                <a:off x="3928" y="2292"/>
                <a:ext cx="88" cy="876"/>
                <a:chOff x="4920" y="2292"/>
                <a:chExt cx="104" cy="1040"/>
              </a:xfrm>
            </p:grpSpPr>
            <p:sp>
              <p:nvSpPr>
                <p:cNvPr id="3121" name="Rectangle 3120"/>
                <p:cNvSpPr/>
                <p:nvPr/>
              </p:nvSpPr>
              <p:spPr>
                <a:xfrm>
                  <a:off x="4920" y="2292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22" name="Rectangle 3121"/>
                <p:cNvSpPr/>
                <p:nvPr/>
              </p:nvSpPr>
              <p:spPr>
                <a:xfrm>
                  <a:off x="4920" y="2396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23" name="Rectangle 3122"/>
                <p:cNvSpPr/>
                <p:nvPr/>
              </p:nvSpPr>
              <p:spPr>
                <a:xfrm>
                  <a:off x="4920" y="2500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24" name="Rectangle 3123"/>
                <p:cNvSpPr/>
                <p:nvPr/>
              </p:nvSpPr>
              <p:spPr>
                <a:xfrm>
                  <a:off x="4920" y="2604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25" name="Rectangle 3124"/>
                <p:cNvSpPr/>
                <p:nvPr/>
              </p:nvSpPr>
              <p:spPr>
                <a:xfrm>
                  <a:off x="4920" y="2708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26" name="Rectangle 3125"/>
                <p:cNvSpPr/>
                <p:nvPr/>
              </p:nvSpPr>
              <p:spPr>
                <a:xfrm>
                  <a:off x="4920" y="2812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27" name="Rectangle 3126"/>
                <p:cNvSpPr/>
                <p:nvPr/>
              </p:nvSpPr>
              <p:spPr>
                <a:xfrm>
                  <a:off x="4920" y="2916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28" name="Rectangle 3127"/>
                <p:cNvSpPr/>
                <p:nvPr/>
              </p:nvSpPr>
              <p:spPr>
                <a:xfrm>
                  <a:off x="4920" y="3020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29" name="Rectangle 3128"/>
                <p:cNvSpPr/>
                <p:nvPr/>
              </p:nvSpPr>
              <p:spPr>
                <a:xfrm>
                  <a:off x="4920" y="3124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30" name="Rectangle 3129"/>
                <p:cNvSpPr/>
                <p:nvPr/>
              </p:nvSpPr>
              <p:spPr>
                <a:xfrm>
                  <a:off x="4920" y="3228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3131" name="Group 3130"/>
              <p:cNvGrpSpPr/>
              <p:nvPr/>
            </p:nvGrpSpPr>
            <p:grpSpPr>
              <a:xfrm>
                <a:off x="4016" y="2292"/>
                <a:ext cx="88" cy="876"/>
                <a:chOff x="4920" y="2292"/>
                <a:chExt cx="104" cy="1040"/>
              </a:xfrm>
            </p:grpSpPr>
            <p:sp>
              <p:nvSpPr>
                <p:cNvPr id="3132" name="Rectangle 3131"/>
                <p:cNvSpPr/>
                <p:nvPr/>
              </p:nvSpPr>
              <p:spPr>
                <a:xfrm>
                  <a:off x="4920" y="2292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33" name="Rectangle 3132"/>
                <p:cNvSpPr/>
                <p:nvPr/>
              </p:nvSpPr>
              <p:spPr>
                <a:xfrm>
                  <a:off x="4920" y="2396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34" name="Rectangle 3133"/>
                <p:cNvSpPr/>
                <p:nvPr/>
              </p:nvSpPr>
              <p:spPr>
                <a:xfrm>
                  <a:off x="4920" y="2500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35" name="Rectangle 3134"/>
                <p:cNvSpPr/>
                <p:nvPr/>
              </p:nvSpPr>
              <p:spPr>
                <a:xfrm>
                  <a:off x="4920" y="2604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36" name="Rectangle 3135"/>
                <p:cNvSpPr/>
                <p:nvPr/>
              </p:nvSpPr>
              <p:spPr>
                <a:xfrm>
                  <a:off x="4920" y="2708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37" name="Rectangle 3136"/>
                <p:cNvSpPr/>
                <p:nvPr/>
              </p:nvSpPr>
              <p:spPr>
                <a:xfrm>
                  <a:off x="4920" y="2812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38" name="Rectangle 3137"/>
                <p:cNvSpPr/>
                <p:nvPr/>
              </p:nvSpPr>
              <p:spPr>
                <a:xfrm>
                  <a:off x="4920" y="2916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39" name="Rectangle 3138"/>
                <p:cNvSpPr/>
                <p:nvPr/>
              </p:nvSpPr>
              <p:spPr>
                <a:xfrm>
                  <a:off x="4920" y="3020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40" name="Rectangle 3139"/>
                <p:cNvSpPr/>
                <p:nvPr/>
              </p:nvSpPr>
              <p:spPr>
                <a:xfrm>
                  <a:off x="4920" y="3124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41" name="Rectangle 3140"/>
                <p:cNvSpPr/>
                <p:nvPr/>
              </p:nvSpPr>
              <p:spPr>
                <a:xfrm>
                  <a:off x="4920" y="3228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3142" name="Group 3141"/>
              <p:cNvGrpSpPr/>
              <p:nvPr/>
            </p:nvGrpSpPr>
            <p:grpSpPr>
              <a:xfrm>
                <a:off x="4104" y="2292"/>
                <a:ext cx="88" cy="876"/>
                <a:chOff x="4920" y="2292"/>
                <a:chExt cx="104" cy="1040"/>
              </a:xfrm>
            </p:grpSpPr>
            <p:sp>
              <p:nvSpPr>
                <p:cNvPr id="3143" name="Rectangle 3142"/>
                <p:cNvSpPr/>
                <p:nvPr/>
              </p:nvSpPr>
              <p:spPr>
                <a:xfrm>
                  <a:off x="4920" y="2292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44" name="Rectangle 3143"/>
                <p:cNvSpPr/>
                <p:nvPr/>
              </p:nvSpPr>
              <p:spPr>
                <a:xfrm>
                  <a:off x="4920" y="2396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45" name="Rectangle 3144"/>
                <p:cNvSpPr/>
                <p:nvPr/>
              </p:nvSpPr>
              <p:spPr>
                <a:xfrm>
                  <a:off x="4920" y="2500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46" name="Rectangle 3145"/>
                <p:cNvSpPr/>
                <p:nvPr/>
              </p:nvSpPr>
              <p:spPr>
                <a:xfrm>
                  <a:off x="4920" y="2604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47" name="Rectangle 3146"/>
                <p:cNvSpPr/>
                <p:nvPr/>
              </p:nvSpPr>
              <p:spPr>
                <a:xfrm>
                  <a:off x="4920" y="2708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48" name="Rectangle 3147"/>
                <p:cNvSpPr/>
                <p:nvPr/>
              </p:nvSpPr>
              <p:spPr>
                <a:xfrm>
                  <a:off x="4920" y="2812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49" name="Rectangle 3148"/>
                <p:cNvSpPr/>
                <p:nvPr/>
              </p:nvSpPr>
              <p:spPr>
                <a:xfrm>
                  <a:off x="4920" y="2916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50" name="Rectangle 3149"/>
                <p:cNvSpPr/>
                <p:nvPr/>
              </p:nvSpPr>
              <p:spPr>
                <a:xfrm>
                  <a:off x="4920" y="3020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51" name="Rectangle 3150"/>
                <p:cNvSpPr/>
                <p:nvPr/>
              </p:nvSpPr>
              <p:spPr>
                <a:xfrm>
                  <a:off x="4920" y="3124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52" name="Rectangle 3151"/>
                <p:cNvSpPr/>
                <p:nvPr/>
              </p:nvSpPr>
              <p:spPr>
                <a:xfrm>
                  <a:off x="4920" y="3228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3153" name="Group 3152"/>
              <p:cNvGrpSpPr/>
              <p:nvPr/>
            </p:nvGrpSpPr>
            <p:grpSpPr>
              <a:xfrm>
                <a:off x="4192" y="2292"/>
                <a:ext cx="88" cy="876"/>
                <a:chOff x="4920" y="2292"/>
                <a:chExt cx="104" cy="1040"/>
              </a:xfrm>
            </p:grpSpPr>
            <p:sp>
              <p:nvSpPr>
                <p:cNvPr id="3154" name="Rectangle 3153"/>
                <p:cNvSpPr/>
                <p:nvPr/>
              </p:nvSpPr>
              <p:spPr>
                <a:xfrm>
                  <a:off x="4920" y="2292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55" name="Rectangle 3154"/>
                <p:cNvSpPr/>
                <p:nvPr/>
              </p:nvSpPr>
              <p:spPr>
                <a:xfrm>
                  <a:off x="4920" y="2396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56" name="Rectangle 3155"/>
                <p:cNvSpPr/>
                <p:nvPr/>
              </p:nvSpPr>
              <p:spPr>
                <a:xfrm>
                  <a:off x="4920" y="2500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57" name="Rectangle 3156"/>
                <p:cNvSpPr/>
                <p:nvPr/>
              </p:nvSpPr>
              <p:spPr>
                <a:xfrm>
                  <a:off x="4920" y="2604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58" name="Rectangle 3157"/>
                <p:cNvSpPr/>
                <p:nvPr/>
              </p:nvSpPr>
              <p:spPr>
                <a:xfrm>
                  <a:off x="4920" y="2708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59" name="Rectangle 3158"/>
                <p:cNvSpPr/>
                <p:nvPr/>
              </p:nvSpPr>
              <p:spPr>
                <a:xfrm>
                  <a:off x="4920" y="2812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60" name="Rectangle 3159"/>
                <p:cNvSpPr/>
                <p:nvPr/>
              </p:nvSpPr>
              <p:spPr>
                <a:xfrm>
                  <a:off x="4920" y="2916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61" name="Rectangle 3160"/>
                <p:cNvSpPr/>
                <p:nvPr/>
              </p:nvSpPr>
              <p:spPr>
                <a:xfrm>
                  <a:off x="4920" y="3020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62" name="Rectangle 3161"/>
                <p:cNvSpPr/>
                <p:nvPr/>
              </p:nvSpPr>
              <p:spPr>
                <a:xfrm>
                  <a:off x="4920" y="3124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63" name="Rectangle 3162"/>
                <p:cNvSpPr/>
                <p:nvPr/>
              </p:nvSpPr>
              <p:spPr>
                <a:xfrm>
                  <a:off x="4920" y="3228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3164" name="Group 3163"/>
              <p:cNvGrpSpPr/>
              <p:nvPr/>
            </p:nvGrpSpPr>
            <p:grpSpPr>
              <a:xfrm>
                <a:off x="4280" y="2292"/>
                <a:ext cx="88" cy="876"/>
                <a:chOff x="4920" y="2292"/>
                <a:chExt cx="104" cy="1040"/>
              </a:xfrm>
            </p:grpSpPr>
            <p:sp>
              <p:nvSpPr>
                <p:cNvPr id="3165" name="Rectangle 3164"/>
                <p:cNvSpPr/>
                <p:nvPr/>
              </p:nvSpPr>
              <p:spPr>
                <a:xfrm>
                  <a:off x="4920" y="2292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66" name="Rectangle 3165"/>
                <p:cNvSpPr/>
                <p:nvPr/>
              </p:nvSpPr>
              <p:spPr>
                <a:xfrm>
                  <a:off x="4920" y="2396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67" name="Rectangle 3166"/>
                <p:cNvSpPr/>
                <p:nvPr/>
              </p:nvSpPr>
              <p:spPr>
                <a:xfrm>
                  <a:off x="4920" y="2500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68" name="Rectangle 3167"/>
                <p:cNvSpPr/>
                <p:nvPr/>
              </p:nvSpPr>
              <p:spPr>
                <a:xfrm>
                  <a:off x="4920" y="2604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69" name="Rectangle 3168"/>
                <p:cNvSpPr/>
                <p:nvPr/>
              </p:nvSpPr>
              <p:spPr>
                <a:xfrm>
                  <a:off x="4920" y="2708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70" name="Rectangle 3169"/>
                <p:cNvSpPr/>
                <p:nvPr/>
              </p:nvSpPr>
              <p:spPr>
                <a:xfrm>
                  <a:off x="4920" y="2812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71" name="Rectangle 3170"/>
                <p:cNvSpPr/>
                <p:nvPr/>
              </p:nvSpPr>
              <p:spPr>
                <a:xfrm>
                  <a:off x="4920" y="2916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72" name="Rectangle 3171"/>
                <p:cNvSpPr/>
                <p:nvPr/>
              </p:nvSpPr>
              <p:spPr>
                <a:xfrm>
                  <a:off x="4920" y="3020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73" name="Rectangle 3172"/>
                <p:cNvSpPr/>
                <p:nvPr/>
              </p:nvSpPr>
              <p:spPr>
                <a:xfrm>
                  <a:off x="4920" y="3124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74" name="Rectangle 3173"/>
                <p:cNvSpPr/>
                <p:nvPr/>
              </p:nvSpPr>
              <p:spPr>
                <a:xfrm>
                  <a:off x="4920" y="3228"/>
                  <a:ext cx="104" cy="10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</p:grpSp>
        <p:grpSp>
          <p:nvGrpSpPr>
            <p:cNvPr id="3175" name="Group 3174"/>
            <p:cNvGrpSpPr/>
            <p:nvPr/>
          </p:nvGrpSpPr>
          <p:grpSpPr>
            <a:xfrm>
              <a:off x="4392" y="2288"/>
              <a:ext cx="440" cy="876"/>
              <a:chOff x="3928" y="2292"/>
              <a:chExt cx="440" cy="876"/>
            </a:xfrm>
          </p:grpSpPr>
          <p:grpSp>
            <p:nvGrpSpPr>
              <p:cNvPr id="3176" name="Group 3175"/>
              <p:cNvGrpSpPr/>
              <p:nvPr/>
            </p:nvGrpSpPr>
            <p:grpSpPr>
              <a:xfrm>
                <a:off x="3928" y="2292"/>
                <a:ext cx="88" cy="876"/>
                <a:chOff x="4920" y="2292"/>
                <a:chExt cx="104" cy="1040"/>
              </a:xfrm>
            </p:grpSpPr>
            <p:sp>
              <p:nvSpPr>
                <p:cNvPr id="3177" name="Rectangle 3176"/>
                <p:cNvSpPr/>
                <p:nvPr/>
              </p:nvSpPr>
              <p:spPr>
                <a:xfrm>
                  <a:off x="4920" y="2292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78" name="Rectangle 3177"/>
                <p:cNvSpPr/>
                <p:nvPr/>
              </p:nvSpPr>
              <p:spPr>
                <a:xfrm>
                  <a:off x="4920" y="2396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79" name="Rectangle 3178"/>
                <p:cNvSpPr/>
                <p:nvPr/>
              </p:nvSpPr>
              <p:spPr>
                <a:xfrm>
                  <a:off x="4920" y="2500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80" name="Rectangle 3179"/>
                <p:cNvSpPr/>
                <p:nvPr/>
              </p:nvSpPr>
              <p:spPr>
                <a:xfrm>
                  <a:off x="4920" y="2604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81" name="Rectangle 3180"/>
                <p:cNvSpPr/>
                <p:nvPr/>
              </p:nvSpPr>
              <p:spPr>
                <a:xfrm>
                  <a:off x="4920" y="2708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82" name="Rectangle 3181"/>
                <p:cNvSpPr/>
                <p:nvPr/>
              </p:nvSpPr>
              <p:spPr>
                <a:xfrm>
                  <a:off x="4920" y="2812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83" name="Rectangle 3182"/>
                <p:cNvSpPr/>
                <p:nvPr/>
              </p:nvSpPr>
              <p:spPr>
                <a:xfrm>
                  <a:off x="4920" y="2916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84" name="Rectangle 3183"/>
                <p:cNvSpPr/>
                <p:nvPr/>
              </p:nvSpPr>
              <p:spPr>
                <a:xfrm>
                  <a:off x="4920" y="3020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85" name="Rectangle 3184"/>
                <p:cNvSpPr/>
                <p:nvPr/>
              </p:nvSpPr>
              <p:spPr>
                <a:xfrm>
                  <a:off x="4920" y="3124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86" name="Rectangle 3185"/>
                <p:cNvSpPr/>
                <p:nvPr/>
              </p:nvSpPr>
              <p:spPr>
                <a:xfrm>
                  <a:off x="4920" y="3228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3187" name="Group 3186"/>
              <p:cNvGrpSpPr/>
              <p:nvPr/>
            </p:nvGrpSpPr>
            <p:grpSpPr>
              <a:xfrm>
                <a:off x="4016" y="2292"/>
                <a:ext cx="88" cy="876"/>
                <a:chOff x="4920" y="2292"/>
                <a:chExt cx="104" cy="1040"/>
              </a:xfrm>
            </p:grpSpPr>
            <p:sp>
              <p:nvSpPr>
                <p:cNvPr id="3188" name="Rectangle 3187"/>
                <p:cNvSpPr/>
                <p:nvPr/>
              </p:nvSpPr>
              <p:spPr>
                <a:xfrm>
                  <a:off x="4920" y="2292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89" name="Rectangle 3188"/>
                <p:cNvSpPr/>
                <p:nvPr/>
              </p:nvSpPr>
              <p:spPr>
                <a:xfrm>
                  <a:off x="4920" y="2396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90" name="Rectangle 3189"/>
                <p:cNvSpPr/>
                <p:nvPr/>
              </p:nvSpPr>
              <p:spPr>
                <a:xfrm>
                  <a:off x="4920" y="2500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91" name="Rectangle 3190"/>
                <p:cNvSpPr/>
                <p:nvPr/>
              </p:nvSpPr>
              <p:spPr>
                <a:xfrm>
                  <a:off x="4920" y="2604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92" name="Rectangle 3191"/>
                <p:cNvSpPr/>
                <p:nvPr/>
              </p:nvSpPr>
              <p:spPr>
                <a:xfrm>
                  <a:off x="4920" y="2708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93" name="Rectangle 3192"/>
                <p:cNvSpPr/>
                <p:nvPr/>
              </p:nvSpPr>
              <p:spPr>
                <a:xfrm>
                  <a:off x="4920" y="2812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94" name="Rectangle 3193"/>
                <p:cNvSpPr/>
                <p:nvPr/>
              </p:nvSpPr>
              <p:spPr>
                <a:xfrm>
                  <a:off x="4920" y="2916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95" name="Rectangle 3194"/>
                <p:cNvSpPr/>
                <p:nvPr/>
              </p:nvSpPr>
              <p:spPr>
                <a:xfrm>
                  <a:off x="4920" y="3020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96" name="Rectangle 3195"/>
                <p:cNvSpPr/>
                <p:nvPr/>
              </p:nvSpPr>
              <p:spPr>
                <a:xfrm>
                  <a:off x="4920" y="3124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197" name="Rectangle 3196"/>
                <p:cNvSpPr/>
                <p:nvPr/>
              </p:nvSpPr>
              <p:spPr>
                <a:xfrm>
                  <a:off x="4920" y="3228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3198" name="Group 3197"/>
              <p:cNvGrpSpPr/>
              <p:nvPr/>
            </p:nvGrpSpPr>
            <p:grpSpPr>
              <a:xfrm>
                <a:off x="4104" y="2292"/>
                <a:ext cx="88" cy="876"/>
                <a:chOff x="4920" y="2292"/>
                <a:chExt cx="104" cy="1040"/>
              </a:xfrm>
            </p:grpSpPr>
            <p:sp>
              <p:nvSpPr>
                <p:cNvPr id="3199" name="Rectangle 3198"/>
                <p:cNvSpPr/>
                <p:nvPr/>
              </p:nvSpPr>
              <p:spPr>
                <a:xfrm>
                  <a:off x="4920" y="2292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00" name="Rectangle 3199"/>
                <p:cNvSpPr/>
                <p:nvPr/>
              </p:nvSpPr>
              <p:spPr>
                <a:xfrm>
                  <a:off x="4920" y="2396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01" name="Rectangle 3200"/>
                <p:cNvSpPr/>
                <p:nvPr/>
              </p:nvSpPr>
              <p:spPr>
                <a:xfrm>
                  <a:off x="4920" y="2500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02" name="Rectangle 3201"/>
                <p:cNvSpPr/>
                <p:nvPr/>
              </p:nvSpPr>
              <p:spPr>
                <a:xfrm>
                  <a:off x="4920" y="2604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03" name="Rectangle 3202"/>
                <p:cNvSpPr/>
                <p:nvPr/>
              </p:nvSpPr>
              <p:spPr>
                <a:xfrm>
                  <a:off x="4920" y="2708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04" name="Rectangle 3203"/>
                <p:cNvSpPr/>
                <p:nvPr/>
              </p:nvSpPr>
              <p:spPr>
                <a:xfrm>
                  <a:off x="4920" y="2812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05" name="Rectangle 3204"/>
                <p:cNvSpPr/>
                <p:nvPr/>
              </p:nvSpPr>
              <p:spPr>
                <a:xfrm>
                  <a:off x="4920" y="2916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06" name="Rectangle 3205"/>
                <p:cNvSpPr/>
                <p:nvPr/>
              </p:nvSpPr>
              <p:spPr>
                <a:xfrm>
                  <a:off x="4920" y="3020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07" name="Rectangle 3206"/>
                <p:cNvSpPr/>
                <p:nvPr/>
              </p:nvSpPr>
              <p:spPr>
                <a:xfrm>
                  <a:off x="4920" y="3124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08" name="Rectangle 3207"/>
                <p:cNvSpPr/>
                <p:nvPr/>
              </p:nvSpPr>
              <p:spPr>
                <a:xfrm>
                  <a:off x="4920" y="3228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3209" name="Group 3208"/>
              <p:cNvGrpSpPr/>
              <p:nvPr/>
            </p:nvGrpSpPr>
            <p:grpSpPr>
              <a:xfrm>
                <a:off x="4192" y="2292"/>
                <a:ext cx="88" cy="876"/>
                <a:chOff x="4920" y="2292"/>
                <a:chExt cx="104" cy="1040"/>
              </a:xfrm>
            </p:grpSpPr>
            <p:sp>
              <p:nvSpPr>
                <p:cNvPr id="3210" name="Rectangle 3209"/>
                <p:cNvSpPr/>
                <p:nvPr/>
              </p:nvSpPr>
              <p:spPr>
                <a:xfrm>
                  <a:off x="4920" y="2292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11" name="Rectangle 3210"/>
                <p:cNvSpPr/>
                <p:nvPr/>
              </p:nvSpPr>
              <p:spPr>
                <a:xfrm>
                  <a:off x="4920" y="2396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12" name="Rectangle 3211"/>
                <p:cNvSpPr/>
                <p:nvPr/>
              </p:nvSpPr>
              <p:spPr>
                <a:xfrm>
                  <a:off x="4920" y="2500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13" name="Rectangle 3212"/>
                <p:cNvSpPr/>
                <p:nvPr/>
              </p:nvSpPr>
              <p:spPr>
                <a:xfrm>
                  <a:off x="4920" y="2604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14" name="Rectangle 3213"/>
                <p:cNvSpPr/>
                <p:nvPr/>
              </p:nvSpPr>
              <p:spPr>
                <a:xfrm>
                  <a:off x="4920" y="2708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15" name="Rectangle 3214"/>
                <p:cNvSpPr/>
                <p:nvPr/>
              </p:nvSpPr>
              <p:spPr>
                <a:xfrm>
                  <a:off x="4920" y="2812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16" name="Rectangle 3215"/>
                <p:cNvSpPr/>
                <p:nvPr/>
              </p:nvSpPr>
              <p:spPr>
                <a:xfrm>
                  <a:off x="4920" y="2916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17" name="Rectangle 3216"/>
                <p:cNvSpPr/>
                <p:nvPr/>
              </p:nvSpPr>
              <p:spPr>
                <a:xfrm>
                  <a:off x="4920" y="3020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18" name="Rectangle 3217"/>
                <p:cNvSpPr/>
                <p:nvPr/>
              </p:nvSpPr>
              <p:spPr>
                <a:xfrm>
                  <a:off x="4920" y="3124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19" name="Rectangle 3218"/>
                <p:cNvSpPr/>
                <p:nvPr/>
              </p:nvSpPr>
              <p:spPr>
                <a:xfrm>
                  <a:off x="4920" y="3228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3220" name="Group 3219"/>
              <p:cNvGrpSpPr/>
              <p:nvPr/>
            </p:nvGrpSpPr>
            <p:grpSpPr>
              <a:xfrm>
                <a:off x="4280" y="2292"/>
                <a:ext cx="88" cy="876"/>
                <a:chOff x="4920" y="2292"/>
                <a:chExt cx="104" cy="1040"/>
              </a:xfrm>
            </p:grpSpPr>
            <p:sp>
              <p:nvSpPr>
                <p:cNvPr id="3221" name="Rectangle 3220"/>
                <p:cNvSpPr/>
                <p:nvPr/>
              </p:nvSpPr>
              <p:spPr>
                <a:xfrm>
                  <a:off x="4920" y="2292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22" name="Rectangle 3221"/>
                <p:cNvSpPr/>
                <p:nvPr/>
              </p:nvSpPr>
              <p:spPr>
                <a:xfrm>
                  <a:off x="4920" y="2396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23" name="Rectangle 3222"/>
                <p:cNvSpPr/>
                <p:nvPr/>
              </p:nvSpPr>
              <p:spPr>
                <a:xfrm>
                  <a:off x="4920" y="2500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24" name="Rectangle 3223"/>
                <p:cNvSpPr/>
                <p:nvPr/>
              </p:nvSpPr>
              <p:spPr>
                <a:xfrm>
                  <a:off x="4920" y="2604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25" name="Rectangle 3224"/>
                <p:cNvSpPr/>
                <p:nvPr/>
              </p:nvSpPr>
              <p:spPr>
                <a:xfrm>
                  <a:off x="4920" y="2708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26" name="Rectangle 3225"/>
                <p:cNvSpPr/>
                <p:nvPr/>
              </p:nvSpPr>
              <p:spPr>
                <a:xfrm>
                  <a:off x="4920" y="2812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27" name="Rectangle 3226"/>
                <p:cNvSpPr/>
                <p:nvPr/>
              </p:nvSpPr>
              <p:spPr>
                <a:xfrm>
                  <a:off x="4920" y="2916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28" name="Rectangle 3227"/>
                <p:cNvSpPr/>
                <p:nvPr/>
              </p:nvSpPr>
              <p:spPr>
                <a:xfrm>
                  <a:off x="4920" y="3020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29" name="Rectangle 3228"/>
                <p:cNvSpPr/>
                <p:nvPr/>
              </p:nvSpPr>
              <p:spPr>
                <a:xfrm>
                  <a:off x="4920" y="3124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3230" name="Rectangle 3229"/>
                <p:cNvSpPr/>
                <p:nvPr/>
              </p:nvSpPr>
              <p:spPr>
                <a:xfrm>
                  <a:off x="4920" y="3228"/>
                  <a:ext cx="104" cy="104"/>
                </a:xfrm>
                <a:prstGeom prst="rect">
                  <a:avLst/>
                </a:prstGeom>
                <a:gradFill rotWithShape="0">
                  <a:gsLst>
                    <a:gs pos="0">
                      <a:srgbClr val="EAEAEA">
                        <a:gamma/>
                        <a:shade val="46275"/>
                        <a:invGamma/>
                      </a:srgbClr>
                    </a:gs>
                    <a:gs pos="50000">
                      <a:srgbClr val="EAEAEA"/>
                    </a:gs>
                    <a:gs pos="100000">
                      <a:srgbClr val="EAEAEA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</p:grpSp>
      </p:grpSp>
      <p:graphicFrame>
        <p:nvGraphicFramePr>
          <p:cNvPr id="3231" name="Object 3230"/>
          <p:cNvGraphicFramePr/>
          <p:nvPr/>
        </p:nvGraphicFramePr>
        <p:xfrm>
          <a:off x="1160463" y="2586038"/>
          <a:ext cx="327025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1" imgW="152400" imgH="405765" progId="Equation.DSMT4">
                  <p:embed/>
                </p:oleObj>
              </mc:Choice>
              <mc:Fallback>
                <p:oleObj name="" r:id="rId1" imgW="152400" imgH="405765" progId="Equation.DSMT4">
                  <p:embed/>
                  <p:pic>
                    <p:nvPicPr>
                      <p:cNvPr id="0" name="Picture 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60463" y="2586038"/>
                        <a:ext cx="327025" cy="873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32" name="Object 3231"/>
          <p:cNvGraphicFramePr/>
          <p:nvPr/>
        </p:nvGraphicFramePr>
        <p:xfrm>
          <a:off x="3160713" y="2586038"/>
          <a:ext cx="354012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3" imgW="165100" imgH="405765" progId="Equation.DSMT4">
                  <p:embed/>
                </p:oleObj>
              </mc:Choice>
              <mc:Fallback>
                <p:oleObj name="" r:id="rId3" imgW="165100" imgH="405765" progId="Equation.DSMT4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60713" y="2586038"/>
                        <a:ext cx="354012" cy="873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33" name="Object 3232"/>
          <p:cNvGraphicFramePr/>
          <p:nvPr/>
        </p:nvGraphicFramePr>
        <p:xfrm>
          <a:off x="5208588" y="2586038"/>
          <a:ext cx="327025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5" imgW="152400" imgH="405765" progId="Equation.DSMT4">
                  <p:embed/>
                </p:oleObj>
              </mc:Choice>
              <mc:Fallback>
                <p:oleObj name="" r:id="rId5" imgW="152400" imgH="405765" progId="Equation.DSMT4">
                  <p:embed/>
                  <p:pic>
                    <p:nvPicPr>
                      <p:cNvPr id="0" name="Picture 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08588" y="2586038"/>
                        <a:ext cx="327025" cy="873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34" name="Object 3233"/>
          <p:cNvGraphicFramePr/>
          <p:nvPr/>
        </p:nvGraphicFramePr>
        <p:xfrm>
          <a:off x="7516813" y="2586038"/>
          <a:ext cx="35560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7" imgW="165100" imgH="405765" progId="Equation.DSMT4">
                  <p:embed/>
                </p:oleObj>
              </mc:Choice>
              <mc:Fallback>
                <p:oleObj name="" r:id="rId7" imgW="165100" imgH="405765" progId="Equation.DSMT4">
                  <p:embed/>
                  <p:pic>
                    <p:nvPicPr>
                      <p:cNvPr id="0" name="Picture 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516813" y="2586038"/>
                        <a:ext cx="355600" cy="873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35" name="Object 3234"/>
          <p:cNvGraphicFramePr/>
          <p:nvPr/>
        </p:nvGraphicFramePr>
        <p:xfrm>
          <a:off x="1079500" y="5080000"/>
          <a:ext cx="490538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9" imgW="228600" imgH="405765" progId="Equation.DSMT4">
                  <p:embed/>
                </p:oleObj>
              </mc:Choice>
              <mc:Fallback>
                <p:oleObj name="" r:id="rId9" imgW="228600" imgH="405765" progId="Equation.DSMT4">
                  <p:embed/>
                  <p:pic>
                    <p:nvPicPr>
                      <p:cNvPr id="0" name="Picture 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079500" y="5080000"/>
                        <a:ext cx="490538" cy="873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36" name="Object 3235"/>
          <p:cNvGraphicFramePr/>
          <p:nvPr/>
        </p:nvGraphicFramePr>
        <p:xfrm>
          <a:off x="3028950" y="5080000"/>
          <a:ext cx="46355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11" imgW="215900" imgH="405765" progId="Equation.DSMT4">
                  <p:embed/>
                </p:oleObj>
              </mc:Choice>
              <mc:Fallback>
                <p:oleObj name="" r:id="rId11" imgW="215900" imgH="405765" progId="Equation.DSMT4">
                  <p:embed/>
                  <p:pic>
                    <p:nvPicPr>
                      <p:cNvPr id="0" name="Picture 6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028950" y="5080000"/>
                        <a:ext cx="463550" cy="873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37" name="Object 3236"/>
          <p:cNvGraphicFramePr/>
          <p:nvPr/>
        </p:nvGraphicFramePr>
        <p:xfrm>
          <a:off x="5141913" y="5022850"/>
          <a:ext cx="519112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13" imgW="241300" imgH="405765" progId="Equation.DSMT4">
                  <p:embed/>
                </p:oleObj>
              </mc:Choice>
              <mc:Fallback>
                <p:oleObj name="" r:id="rId13" imgW="241300" imgH="405765" progId="Equation.DSMT4">
                  <p:embed/>
                  <p:pic>
                    <p:nvPicPr>
                      <p:cNvPr id="0" name="Picture 7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141913" y="5022850"/>
                        <a:ext cx="519112" cy="873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38" name="Object 3237"/>
          <p:cNvGraphicFramePr/>
          <p:nvPr/>
        </p:nvGraphicFramePr>
        <p:xfrm>
          <a:off x="7319963" y="5060950"/>
          <a:ext cx="65405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15" imgW="304800" imgH="405765" progId="Equation.DSMT4">
                  <p:embed/>
                </p:oleObj>
              </mc:Choice>
              <mc:Fallback>
                <p:oleObj name="" r:id="rId15" imgW="304800" imgH="405765" progId="Equation.DSMT4">
                  <p:embed/>
                  <p:pic>
                    <p:nvPicPr>
                      <p:cNvPr id="0" name="Picture 8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319963" y="5060950"/>
                        <a:ext cx="654050" cy="873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blinds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4098" name="Group 4097"/>
          <p:cNvGrpSpPr/>
          <p:nvPr/>
        </p:nvGrpSpPr>
        <p:grpSpPr>
          <a:xfrm>
            <a:off x="996950" y="400050"/>
            <a:ext cx="7575550" cy="5059363"/>
            <a:chOff x="628" y="252"/>
            <a:chExt cx="4772" cy="3187"/>
          </a:xfrm>
        </p:grpSpPr>
        <p:grpSp>
          <p:nvGrpSpPr>
            <p:cNvPr id="4099" name="Group 4098"/>
            <p:cNvGrpSpPr/>
            <p:nvPr/>
          </p:nvGrpSpPr>
          <p:grpSpPr>
            <a:xfrm>
              <a:off x="628" y="623"/>
              <a:ext cx="884" cy="884"/>
              <a:chOff x="628" y="623"/>
              <a:chExt cx="884" cy="884"/>
            </a:xfrm>
          </p:grpSpPr>
          <p:sp>
            <p:nvSpPr>
              <p:cNvPr id="4100" name="Rectangle 4099"/>
              <p:cNvSpPr/>
              <p:nvPr/>
            </p:nvSpPr>
            <p:spPr>
              <a:xfrm>
                <a:off x="628" y="623"/>
                <a:ext cx="295" cy="884"/>
              </a:xfrm>
              <a:prstGeom prst="rect">
                <a:avLst/>
              </a:prstGeom>
              <a:gradFill rotWithShape="0">
                <a:gsLst>
                  <a:gs pos="0">
                    <a:srgbClr val="F0FD8D">
                      <a:gamma/>
                      <a:shade val="66275"/>
                      <a:invGamma/>
                    </a:srgbClr>
                  </a:gs>
                  <a:gs pos="50000">
                    <a:srgbClr val="F0FD8D"/>
                  </a:gs>
                  <a:gs pos="100000">
                    <a:srgbClr val="F0FD8D">
                      <a:gamma/>
                      <a:shade val="66275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01" name="Rectangle 4100"/>
              <p:cNvSpPr/>
              <p:nvPr/>
            </p:nvSpPr>
            <p:spPr>
              <a:xfrm>
                <a:off x="923" y="623"/>
                <a:ext cx="294" cy="88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02" name="Rectangle 4101"/>
              <p:cNvSpPr/>
              <p:nvPr/>
            </p:nvSpPr>
            <p:spPr>
              <a:xfrm>
                <a:off x="1217" y="623"/>
                <a:ext cx="295" cy="88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4103" name="Group 4102"/>
            <p:cNvGrpSpPr/>
            <p:nvPr/>
          </p:nvGrpSpPr>
          <p:grpSpPr>
            <a:xfrm>
              <a:off x="628" y="252"/>
              <a:ext cx="4772" cy="3187"/>
              <a:chOff x="628" y="252"/>
              <a:chExt cx="4772" cy="3187"/>
            </a:xfrm>
          </p:grpSpPr>
          <p:grpSp>
            <p:nvGrpSpPr>
              <p:cNvPr id="4104" name="Group 4103"/>
              <p:cNvGrpSpPr/>
              <p:nvPr/>
            </p:nvGrpSpPr>
            <p:grpSpPr>
              <a:xfrm>
                <a:off x="628" y="623"/>
                <a:ext cx="4772" cy="2816"/>
                <a:chOff x="628" y="623"/>
                <a:chExt cx="4772" cy="2816"/>
              </a:xfrm>
            </p:grpSpPr>
            <p:sp>
              <p:nvSpPr>
                <p:cNvPr id="4105" name="Rectangle 4104"/>
                <p:cNvSpPr/>
                <p:nvPr/>
              </p:nvSpPr>
              <p:spPr>
                <a:xfrm>
                  <a:off x="4516" y="625"/>
                  <a:ext cx="295" cy="884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06" name="Rectangle 4105"/>
                <p:cNvSpPr/>
                <p:nvPr/>
              </p:nvSpPr>
              <p:spPr>
                <a:xfrm>
                  <a:off x="4811" y="625"/>
                  <a:ext cx="294" cy="88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07" name="Rectangle 4106"/>
                <p:cNvSpPr/>
                <p:nvPr/>
              </p:nvSpPr>
              <p:spPr>
                <a:xfrm>
                  <a:off x="5105" y="625"/>
                  <a:ext cx="295" cy="88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08" name="Rectangle 4107"/>
                <p:cNvSpPr/>
                <p:nvPr/>
              </p:nvSpPr>
              <p:spPr>
                <a:xfrm>
                  <a:off x="1864" y="623"/>
                  <a:ext cx="295" cy="884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09" name="Rectangle 4108"/>
                <p:cNvSpPr/>
                <p:nvPr/>
              </p:nvSpPr>
              <p:spPr>
                <a:xfrm>
                  <a:off x="2159" y="623"/>
                  <a:ext cx="294" cy="88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10" name="Rectangle 4109"/>
                <p:cNvSpPr/>
                <p:nvPr/>
              </p:nvSpPr>
              <p:spPr>
                <a:xfrm>
                  <a:off x="2453" y="623"/>
                  <a:ext cx="295" cy="88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11" name="Rectangle 4110"/>
                <p:cNvSpPr/>
                <p:nvPr/>
              </p:nvSpPr>
              <p:spPr>
                <a:xfrm>
                  <a:off x="3196" y="623"/>
                  <a:ext cx="295" cy="884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12" name="Rectangle 4111"/>
                <p:cNvSpPr/>
                <p:nvPr/>
              </p:nvSpPr>
              <p:spPr>
                <a:xfrm>
                  <a:off x="3491" y="623"/>
                  <a:ext cx="294" cy="88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13" name="Rectangle 4112"/>
                <p:cNvSpPr/>
                <p:nvPr/>
              </p:nvSpPr>
              <p:spPr>
                <a:xfrm>
                  <a:off x="3785" y="623"/>
                  <a:ext cx="295" cy="88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14" name="Rectangle 4113"/>
                <p:cNvSpPr/>
                <p:nvPr/>
              </p:nvSpPr>
              <p:spPr>
                <a:xfrm>
                  <a:off x="628" y="2555"/>
                  <a:ext cx="295" cy="884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15" name="Rectangle 4114"/>
                <p:cNvSpPr/>
                <p:nvPr/>
              </p:nvSpPr>
              <p:spPr>
                <a:xfrm>
                  <a:off x="923" y="2555"/>
                  <a:ext cx="294" cy="88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16" name="Rectangle 4115"/>
                <p:cNvSpPr/>
                <p:nvPr/>
              </p:nvSpPr>
              <p:spPr>
                <a:xfrm>
                  <a:off x="1217" y="2555"/>
                  <a:ext cx="295" cy="88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17" name="Rectangle 4116"/>
                <p:cNvSpPr/>
                <p:nvPr/>
              </p:nvSpPr>
              <p:spPr>
                <a:xfrm>
                  <a:off x="1864" y="2555"/>
                  <a:ext cx="295" cy="884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18" name="Rectangle 4117"/>
                <p:cNvSpPr/>
                <p:nvPr/>
              </p:nvSpPr>
              <p:spPr>
                <a:xfrm>
                  <a:off x="2159" y="2555"/>
                  <a:ext cx="294" cy="88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19" name="Rectangle 4118"/>
                <p:cNvSpPr/>
                <p:nvPr/>
              </p:nvSpPr>
              <p:spPr>
                <a:xfrm>
                  <a:off x="2453" y="2555"/>
                  <a:ext cx="295" cy="88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20" name="Rectangle 4119"/>
                <p:cNvSpPr/>
                <p:nvPr/>
              </p:nvSpPr>
              <p:spPr>
                <a:xfrm>
                  <a:off x="4516" y="2555"/>
                  <a:ext cx="295" cy="884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21" name="Rectangle 4120"/>
                <p:cNvSpPr/>
                <p:nvPr/>
              </p:nvSpPr>
              <p:spPr>
                <a:xfrm>
                  <a:off x="4811" y="2555"/>
                  <a:ext cx="294" cy="88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22" name="Rectangle 4121"/>
                <p:cNvSpPr/>
                <p:nvPr/>
              </p:nvSpPr>
              <p:spPr>
                <a:xfrm>
                  <a:off x="5105" y="2555"/>
                  <a:ext cx="295" cy="88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23" name="Rectangle 4122"/>
                <p:cNvSpPr/>
                <p:nvPr/>
              </p:nvSpPr>
              <p:spPr>
                <a:xfrm>
                  <a:off x="3196" y="2555"/>
                  <a:ext cx="295" cy="884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24" name="Rectangle 4123"/>
                <p:cNvSpPr/>
                <p:nvPr/>
              </p:nvSpPr>
              <p:spPr>
                <a:xfrm>
                  <a:off x="3491" y="2555"/>
                  <a:ext cx="294" cy="88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25" name="Rectangle 4124"/>
                <p:cNvSpPr/>
                <p:nvPr/>
              </p:nvSpPr>
              <p:spPr>
                <a:xfrm>
                  <a:off x="3785" y="2555"/>
                  <a:ext cx="295" cy="884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sp>
            <p:nvSpPr>
              <p:cNvPr id="4126" name="Text Box 4125"/>
              <p:cNvSpPr txBox="1"/>
              <p:nvPr/>
            </p:nvSpPr>
            <p:spPr>
              <a:xfrm>
                <a:off x="2544" y="252"/>
                <a:ext cx="910" cy="294"/>
              </a:xfrm>
              <a:prstGeom prst="rect">
                <a:avLst/>
              </a:prstGeom>
              <a:gradFill rotWithShape="0">
                <a:gsLst>
                  <a:gs pos="0">
                    <a:srgbClr val="F0FD8D">
                      <a:gamma/>
                      <a:shade val="66275"/>
                      <a:invGamma/>
                    </a:srgbClr>
                  </a:gs>
                  <a:gs pos="50000">
                    <a:srgbClr val="F0FD8D"/>
                  </a:gs>
                  <a:gs pos="100000">
                    <a:srgbClr val="F0FD8D">
                      <a:gamma/>
                      <a:shade val="66275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accent2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>
                    <a:latin typeface="Comic Sans MS" panose="030F0702030302020204" pitchFamily="66" charset="0"/>
                  </a:rPr>
                  <a:t>Thirds</a:t>
                </a:r>
                <a:endParaRPr>
                  <a:latin typeface="Comic Sans MS" panose="030F0702030302020204" pitchFamily="66" charset="0"/>
                </a:endParaRPr>
              </a:p>
            </p:txBody>
          </p:sp>
        </p:grpSp>
      </p:grpSp>
      <p:sp>
        <p:nvSpPr>
          <p:cNvPr id="4127" name="Straight Connector 4126"/>
          <p:cNvSpPr/>
          <p:nvPr/>
        </p:nvSpPr>
        <p:spPr>
          <a:xfrm>
            <a:off x="2959100" y="1693863"/>
            <a:ext cx="14033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4128" name="Group 4127"/>
          <p:cNvGrpSpPr/>
          <p:nvPr/>
        </p:nvGrpSpPr>
        <p:grpSpPr>
          <a:xfrm>
            <a:off x="5073650" y="1457325"/>
            <a:ext cx="1403350" cy="466725"/>
            <a:chOff x="4427" y="963"/>
            <a:chExt cx="884" cy="294"/>
          </a:xfrm>
        </p:grpSpPr>
        <p:sp>
          <p:nvSpPr>
            <p:cNvPr id="4129" name="Straight Connector 4128"/>
            <p:cNvSpPr/>
            <p:nvPr/>
          </p:nvSpPr>
          <p:spPr>
            <a:xfrm>
              <a:off x="4427" y="963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30" name="Straight Connector 4129"/>
            <p:cNvSpPr/>
            <p:nvPr/>
          </p:nvSpPr>
          <p:spPr>
            <a:xfrm>
              <a:off x="4427" y="1257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4131" name="Group 4130"/>
          <p:cNvGrpSpPr/>
          <p:nvPr/>
        </p:nvGrpSpPr>
        <p:grpSpPr>
          <a:xfrm>
            <a:off x="7169150" y="1338263"/>
            <a:ext cx="1403350" cy="704850"/>
            <a:chOff x="4427" y="888"/>
            <a:chExt cx="884" cy="444"/>
          </a:xfrm>
        </p:grpSpPr>
        <p:sp>
          <p:nvSpPr>
            <p:cNvPr id="4132" name="Straight Connector 4131"/>
            <p:cNvSpPr/>
            <p:nvPr/>
          </p:nvSpPr>
          <p:spPr>
            <a:xfrm>
              <a:off x="4427" y="1112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33" name="Straight Connector 4132"/>
            <p:cNvSpPr/>
            <p:nvPr/>
          </p:nvSpPr>
          <p:spPr>
            <a:xfrm>
              <a:off x="4427" y="888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34" name="Straight Connector 4133"/>
            <p:cNvSpPr/>
            <p:nvPr/>
          </p:nvSpPr>
          <p:spPr>
            <a:xfrm>
              <a:off x="4427" y="1332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4135" name="Group 4134"/>
          <p:cNvGrpSpPr/>
          <p:nvPr/>
        </p:nvGrpSpPr>
        <p:grpSpPr>
          <a:xfrm>
            <a:off x="996950" y="4337050"/>
            <a:ext cx="1403350" cy="847725"/>
            <a:chOff x="539" y="2777"/>
            <a:chExt cx="884" cy="534"/>
          </a:xfrm>
        </p:grpSpPr>
        <p:sp>
          <p:nvSpPr>
            <p:cNvPr id="4136" name="Straight Connector 4135"/>
            <p:cNvSpPr/>
            <p:nvPr/>
          </p:nvSpPr>
          <p:spPr>
            <a:xfrm>
              <a:off x="539" y="2777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37" name="Straight Connector 4136"/>
            <p:cNvSpPr/>
            <p:nvPr/>
          </p:nvSpPr>
          <p:spPr>
            <a:xfrm>
              <a:off x="539" y="2955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38" name="Straight Connector 4137"/>
            <p:cNvSpPr/>
            <p:nvPr/>
          </p:nvSpPr>
          <p:spPr>
            <a:xfrm>
              <a:off x="547" y="3133"/>
              <a:ext cx="87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39" name="Straight Connector 4138"/>
            <p:cNvSpPr/>
            <p:nvPr/>
          </p:nvSpPr>
          <p:spPr>
            <a:xfrm>
              <a:off x="547" y="3311"/>
              <a:ext cx="87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4140" name="Group 4139"/>
          <p:cNvGrpSpPr/>
          <p:nvPr/>
        </p:nvGrpSpPr>
        <p:grpSpPr>
          <a:xfrm>
            <a:off x="2959100" y="4289425"/>
            <a:ext cx="1403350" cy="936625"/>
            <a:chOff x="1775" y="2747"/>
            <a:chExt cx="884" cy="590"/>
          </a:xfrm>
        </p:grpSpPr>
        <p:sp>
          <p:nvSpPr>
            <p:cNvPr id="4141" name="Straight Connector 4140"/>
            <p:cNvSpPr/>
            <p:nvPr/>
          </p:nvSpPr>
          <p:spPr>
            <a:xfrm>
              <a:off x="1775" y="2747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42" name="Straight Connector 4141"/>
            <p:cNvSpPr/>
            <p:nvPr/>
          </p:nvSpPr>
          <p:spPr>
            <a:xfrm>
              <a:off x="1775" y="2895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43" name="Straight Connector 4142"/>
            <p:cNvSpPr/>
            <p:nvPr/>
          </p:nvSpPr>
          <p:spPr>
            <a:xfrm>
              <a:off x="1775" y="3042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44" name="Straight Connector 4143"/>
            <p:cNvSpPr/>
            <p:nvPr/>
          </p:nvSpPr>
          <p:spPr>
            <a:xfrm>
              <a:off x="1775" y="3189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45" name="Straight Connector 4144"/>
            <p:cNvSpPr/>
            <p:nvPr/>
          </p:nvSpPr>
          <p:spPr>
            <a:xfrm>
              <a:off x="1775" y="3337"/>
              <a:ext cx="88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4146" name="Group 4145"/>
          <p:cNvGrpSpPr/>
          <p:nvPr/>
        </p:nvGrpSpPr>
        <p:grpSpPr>
          <a:xfrm>
            <a:off x="5073650" y="4056063"/>
            <a:ext cx="1403350" cy="1403350"/>
            <a:chOff x="3107" y="2600"/>
            <a:chExt cx="884" cy="884"/>
          </a:xfrm>
        </p:grpSpPr>
        <p:grpSp>
          <p:nvGrpSpPr>
            <p:cNvPr id="4147" name="Group 4146"/>
            <p:cNvGrpSpPr/>
            <p:nvPr/>
          </p:nvGrpSpPr>
          <p:grpSpPr>
            <a:xfrm>
              <a:off x="3107" y="2777"/>
              <a:ext cx="884" cy="534"/>
              <a:chOff x="539" y="2777"/>
              <a:chExt cx="884" cy="534"/>
            </a:xfrm>
          </p:grpSpPr>
          <p:sp>
            <p:nvSpPr>
              <p:cNvPr id="4148" name="Straight Connector 4147"/>
              <p:cNvSpPr/>
              <p:nvPr/>
            </p:nvSpPr>
            <p:spPr>
              <a:xfrm>
                <a:off x="539" y="2777"/>
                <a:ext cx="884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49" name="Straight Connector 4148"/>
              <p:cNvSpPr/>
              <p:nvPr/>
            </p:nvSpPr>
            <p:spPr>
              <a:xfrm>
                <a:off x="539" y="2955"/>
                <a:ext cx="884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50" name="Straight Connector 4149"/>
              <p:cNvSpPr/>
              <p:nvPr/>
            </p:nvSpPr>
            <p:spPr>
              <a:xfrm>
                <a:off x="547" y="3133"/>
                <a:ext cx="876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51" name="Straight Connector 4150"/>
              <p:cNvSpPr/>
              <p:nvPr/>
            </p:nvSpPr>
            <p:spPr>
              <a:xfrm>
                <a:off x="547" y="3311"/>
                <a:ext cx="876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4152" name="Straight Connector 4151"/>
            <p:cNvSpPr/>
            <p:nvPr/>
          </p:nvSpPr>
          <p:spPr>
            <a:xfrm>
              <a:off x="3255" y="2600"/>
              <a:ext cx="0" cy="8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53" name="Straight Connector 4152"/>
            <p:cNvSpPr/>
            <p:nvPr/>
          </p:nvSpPr>
          <p:spPr>
            <a:xfrm>
              <a:off x="3552" y="2600"/>
              <a:ext cx="0" cy="8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54" name="Straight Connector 4153"/>
            <p:cNvSpPr/>
            <p:nvPr/>
          </p:nvSpPr>
          <p:spPr>
            <a:xfrm>
              <a:off x="3843" y="2600"/>
              <a:ext cx="0" cy="8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4155" name="Group 4154"/>
          <p:cNvGrpSpPr/>
          <p:nvPr/>
        </p:nvGrpSpPr>
        <p:grpSpPr>
          <a:xfrm>
            <a:off x="7169150" y="4056063"/>
            <a:ext cx="1404938" cy="1403350"/>
            <a:chOff x="5560" y="3351"/>
            <a:chExt cx="885" cy="884"/>
          </a:xfrm>
        </p:grpSpPr>
        <p:grpSp>
          <p:nvGrpSpPr>
            <p:cNvPr id="4156" name="Group 4155"/>
            <p:cNvGrpSpPr/>
            <p:nvPr/>
          </p:nvGrpSpPr>
          <p:grpSpPr>
            <a:xfrm>
              <a:off x="5560" y="3351"/>
              <a:ext cx="295" cy="884"/>
              <a:chOff x="4427" y="2600"/>
              <a:chExt cx="264" cy="884"/>
            </a:xfrm>
          </p:grpSpPr>
          <p:grpSp>
            <p:nvGrpSpPr>
              <p:cNvPr id="4157" name="Group 4156"/>
              <p:cNvGrpSpPr/>
              <p:nvPr/>
            </p:nvGrpSpPr>
            <p:grpSpPr>
              <a:xfrm>
                <a:off x="4427" y="2600"/>
                <a:ext cx="88" cy="884"/>
                <a:chOff x="3107" y="2514"/>
                <a:chExt cx="97" cy="970"/>
              </a:xfrm>
            </p:grpSpPr>
            <p:sp>
              <p:nvSpPr>
                <p:cNvPr id="4158" name="Rectangle 4157"/>
                <p:cNvSpPr/>
                <p:nvPr/>
              </p:nvSpPr>
              <p:spPr>
                <a:xfrm>
                  <a:off x="3107" y="3387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59" name="Rectangle 4158"/>
                <p:cNvSpPr/>
                <p:nvPr/>
              </p:nvSpPr>
              <p:spPr>
                <a:xfrm>
                  <a:off x="3107" y="3290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60" name="Rectangle 4159"/>
                <p:cNvSpPr/>
                <p:nvPr/>
              </p:nvSpPr>
              <p:spPr>
                <a:xfrm>
                  <a:off x="3107" y="3193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61" name="Rectangle 4160"/>
                <p:cNvSpPr/>
                <p:nvPr/>
              </p:nvSpPr>
              <p:spPr>
                <a:xfrm>
                  <a:off x="3107" y="3096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62" name="Rectangle 4161"/>
                <p:cNvSpPr/>
                <p:nvPr/>
              </p:nvSpPr>
              <p:spPr>
                <a:xfrm>
                  <a:off x="3107" y="2999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63" name="Rectangle 4162"/>
                <p:cNvSpPr/>
                <p:nvPr/>
              </p:nvSpPr>
              <p:spPr>
                <a:xfrm>
                  <a:off x="3107" y="2902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64" name="Rectangle 4163"/>
                <p:cNvSpPr/>
                <p:nvPr/>
              </p:nvSpPr>
              <p:spPr>
                <a:xfrm>
                  <a:off x="3107" y="2805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65" name="Rectangle 4164"/>
                <p:cNvSpPr/>
                <p:nvPr/>
              </p:nvSpPr>
              <p:spPr>
                <a:xfrm>
                  <a:off x="3107" y="2708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66" name="Rectangle 4165"/>
                <p:cNvSpPr/>
                <p:nvPr/>
              </p:nvSpPr>
              <p:spPr>
                <a:xfrm>
                  <a:off x="3107" y="2611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67" name="Rectangle 4166"/>
                <p:cNvSpPr/>
                <p:nvPr/>
              </p:nvSpPr>
              <p:spPr>
                <a:xfrm>
                  <a:off x="3107" y="2514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4168" name="Group 4167"/>
              <p:cNvGrpSpPr/>
              <p:nvPr/>
            </p:nvGrpSpPr>
            <p:grpSpPr>
              <a:xfrm>
                <a:off x="4515" y="2600"/>
                <a:ext cx="88" cy="884"/>
                <a:chOff x="3107" y="2514"/>
                <a:chExt cx="97" cy="970"/>
              </a:xfrm>
            </p:grpSpPr>
            <p:sp>
              <p:nvSpPr>
                <p:cNvPr id="4169" name="Rectangle 4168"/>
                <p:cNvSpPr/>
                <p:nvPr/>
              </p:nvSpPr>
              <p:spPr>
                <a:xfrm>
                  <a:off x="3107" y="3387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70" name="Rectangle 4169"/>
                <p:cNvSpPr/>
                <p:nvPr/>
              </p:nvSpPr>
              <p:spPr>
                <a:xfrm>
                  <a:off x="3107" y="3290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71" name="Rectangle 4170"/>
                <p:cNvSpPr/>
                <p:nvPr/>
              </p:nvSpPr>
              <p:spPr>
                <a:xfrm>
                  <a:off x="3107" y="3193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72" name="Rectangle 4171"/>
                <p:cNvSpPr/>
                <p:nvPr/>
              </p:nvSpPr>
              <p:spPr>
                <a:xfrm>
                  <a:off x="3107" y="3096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73" name="Rectangle 4172"/>
                <p:cNvSpPr/>
                <p:nvPr/>
              </p:nvSpPr>
              <p:spPr>
                <a:xfrm>
                  <a:off x="3107" y="2999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74" name="Rectangle 4173"/>
                <p:cNvSpPr/>
                <p:nvPr/>
              </p:nvSpPr>
              <p:spPr>
                <a:xfrm>
                  <a:off x="3107" y="2902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75" name="Rectangle 4174"/>
                <p:cNvSpPr/>
                <p:nvPr/>
              </p:nvSpPr>
              <p:spPr>
                <a:xfrm>
                  <a:off x="3107" y="2805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76" name="Rectangle 4175"/>
                <p:cNvSpPr/>
                <p:nvPr/>
              </p:nvSpPr>
              <p:spPr>
                <a:xfrm>
                  <a:off x="3107" y="2708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77" name="Rectangle 4176"/>
                <p:cNvSpPr/>
                <p:nvPr/>
              </p:nvSpPr>
              <p:spPr>
                <a:xfrm>
                  <a:off x="3107" y="2611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78" name="Rectangle 4177"/>
                <p:cNvSpPr/>
                <p:nvPr/>
              </p:nvSpPr>
              <p:spPr>
                <a:xfrm>
                  <a:off x="3107" y="2514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4179" name="Group 4178"/>
              <p:cNvGrpSpPr/>
              <p:nvPr/>
            </p:nvGrpSpPr>
            <p:grpSpPr>
              <a:xfrm>
                <a:off x="4603" y="2600"/>
                <a:ext cx="88" cy="884"/>
                <a:chOff x="3107" y="2514"/>
                <a:chExt cx="97" cy="970"/>
              </a:xfrm>
            </p:grpSpPr>
            <p:sp>
              <p:nvSpPr>
                <p:cNvPr id="4180" name="Rectangle 4179"/>
                <p:cNvSpPr/>
                <p:nvPr/>
              </p:nvSpPr>
              <p:spPr>
                <a:xfrm>
                  <a:off x="3107" y="3387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81" name="Rectangle 4180"/>
                <p:cNvSpPr/>
                <p:nvPr/>
              </p:nvSpPr>
              <p:spPr>
                <a:xfrm>
                  <a:off x="3107" y="3290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82" name="Rectangle 4181"/>
                <p:cNvSpPr/>
                <p:nvPr/>
              </p:nvSpPr>
              <p:spPr>
                <a:xfrm>
                  <a:off x="3107" y="3193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83" name="Rectangle 4182"/>
                <p:cNvSpPr/>
                <p:nvPr/>
              </p:nvSpPr>
              <p:spPr>
                <a:xfrm>
                  <a:off x="3107" y="3096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84" name="Rectangle 4183"/>
                <p:cNvSpPr/>
                <p:nvPr/>
              </p:nvSpPr>
              <p:spPr>
                <a:xfrm>
                  <a:off x="3107" y="2999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85" name="Rectangle 4184"/>
                <p:cNvSpPr/>
                <p:nvPr/>
              </p:nvSpPr>
              <p:spPr>
                <a:xfrm>
                  <a:off x="3107" y="2902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86" name="Rectangle 4185"/>
                <p:cNvSpPr/>
                <p:nvPr/>
              </p:nvSpPr>
              <p:spPr>
                <a:xfrm>
                  <a:off x="3107" y="2805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87" name="Rectangle 4186"/>
                <p:cNvSpPr/>
                <p:nvPr/>
              </p:nvSpPr>
              <p:spPr>
                <a:xfrm>
                  <a:off x="3107" y="2708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88" name="Rectangle 4187"/>
                <p:cNvSpPr/>
                <p:nvPr/>
              </p:nvSpPr>
              <p:spPr>
                <a:xfrm>
                  <a:off x="3107" y="2611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89" name="Rectangle 4188"/>
                <p:cNvSpPr/>
                <p:nvPr/>
              </p:nvSpPr>
              <p:spPr>
                <a:xfrm>
                  <a:off x="3107" y="2514"/>
                  <a:ext cx="97" cy="97"/>
                </a:xfrm>
                <a:prstGeom prst="rect">
                  <a:avLst/>
                </a:prstGeom>
                <a:gradFill rotWithShape="0">
                  <a:gsLst>
                    <a:gs pos="0">
                      <a:srgbClr val="F0FD8D">
                        <a:gamma/>
                        <a:shade val="66275"/>
                        <a:invGamma/>
                      </a:srgbClr>
                    </a:gs>
                    <a:gs pos="50000">
                      <a:srgbClr val="F0FD8D"/>
                    </a:gs>
                    <a:gs pos="100000">
                      <a:srgbClr val="F0FD8D">
                        <a:gamma/>
                        <a:shade val="6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</p:grpSp>
        <p:grpSp>
          <p:nvGrpSpPr>
            <p:cNvPr id="4190" name="Group 4189"/>
            <p:cNvGrpSpPr/>
            <p:nvPr/>
          </p:nvGrpSpPr>
          <p:grpSpPr>
            <a:xfrm>
              <a:off x="5855" y="3351"/>
              <a:ext cx="295" cy="884"/>
              <a:chOff x="4427" y="2600"/>
              <a:chExt cx="264" cy="884"/>
            </a:xfrm>
          </p:grpSpPr>
          <p:grpSp>
            <p:nvGrpSpPr>
              <p:cNvPr id="4191" name="Group 4190"/>
              <p:cNvGrpSpPr/>
              <p:nvPr/>
            </p:nvGrpSpPr>
            <p:grpSpPr>
              <a:xfrm>
                <a:off x="4427" y="2600"/>
                <a:ext cx="88" cy="884"/>
                <a:chOff x="3107" y="2514"/>
                <a:chExt cx="97" cy="970"/>
              </a:xfrm>
            </p:grpSpPr>
            <p:sp>
              <p:nvSpPr>
                <p:cNvPr id="4192" name="Rectangle 4191"/>
                <p:cNvSpPr/>
                <p:nvPr/>
              </p:nvSpPr>
              <p:spPr>
                <a:xfrm>
                  <a:off x="3107" y="3387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93" name="Rectangle 4192"/>
                <p:cNvSpPr/>
                <p:nvPr/>
              </p:nvSpPr>
              <p:spPr>
                <a:xfrm>
                  <a:off x="3107" y="3290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94" name="Rectangle 4193"/>
                <p:cNvSpPr/>
                <p:nvPr/>
              </p:nvSpPr>
              <p:spPr>
                <a:xfrm>
                  <a:off x="3107" y="3193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95" name="Rectangle 4194"/>
                <p:cNvSpPr/>
                <p:nvPr/>
              </p:nvSpPr>
              <p:spPr>
                <a:xfrm>
                  <a:off x="3107" y="3096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96" name="Rectangle 4195"/>
                <p:cNvSpPr/>
                <p:nvPr/>
              </p:nvSpPr>
              <p:spPr>
                <a:xfrm>
                  <a:off x="3107" y="2999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97" name="Rectangle 4196"/>
                <p:cNvSpPr/>
                <p:nvPr/>
              </p:nvSpPr>
              <p:spPr>
                <a:xfrm>
                  <a:off x="3107" y="2902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98" name="Rectangle 4197"/>
                <p:cNvSpPr/>
                <p:nvPr/>
              </p:nvSpPr>
              <p:spPr>
                <a:xfrm>
                  <a:off x="3107" y="2805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199" name="Rectangle 4198"/>
                <p:cNvSpPr/>
                <p:nvPr/>
              </p:nvSpPr>
              <p:spPr>
                <a:xfrm>
                  <a:off x="3107" y="2708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00" name="Rectangle 4199"/>
                <p:cNvSpPr/>
                <p:nvPr/>
              </p:nvSpPr>
              <p:spPr>
                <a:xfrm>
                  <a:off x="3107" y="2611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01" name="Rectangle 4200"/>
                <p:cNvSpPr/>
                <p:nvPr/>
              </p:nvSpPr>
              <p:spPr>
                <a:xfrm>
                  <a:off x="3107" y="2514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4202" name="Group 4201"/>
              <p:cNvGrpSpPr/>
              <p:nvPr/>
            </p:nvGrpSpPr>
            <p:grpSpPr>
              <a:xfrm>
                <a:off x="4515" y="2600"/>
                <a:ext cx="88" cy="884"/>
                <a:chOff x="3107" y="2514"/>
                <a:chExt cx="97" cy="970"/>
              </a:xfrm>
            </p:grpSpPr>
            <p:sp>
              <p:nvSpPr>
                <p:cNvPr id="4203" name="Rectangle 4202"/>
                <p:cNvSpPr/>
                <p:nvPr/>
              </p:nvSpPr>
              <p:spPr>
                <a:xfrm>
                  <a:off x="3107" y="3387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04" name="Rectangle 4203"/>
                <p:cNvSpPr/>
                <p:nvPr/>
              </p:nvSpPr>
              <p:spPr>
                <a:xfrm>
                  <a:off x="3107" y="3290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05" name="Rectangle 4204"/>
                <p:cNvSpPr/>
                <p:nvPr/>
              </p:nvSpPr>
              <p:spPr>
                <a:xfrm>
                  <a:off x="3107" y="3193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06" name="Rectangle 4205"/>
                <p:cNvSpPr/>
                <p:nvPr/>
              </p:nvSpPr>
              <p:spPr>
                <a:xfrm>
                  <a:off x="3107" y="3096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07" name="Rectangle 4206"/>
                <p:cNvSpPr/>
                <p:nvPr/>
              </p:nvSpPr>
              <p:spPr>
                <a:xfrm>
                  <a:off x="3107" y="2999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08" name="Rectangle 4207"/>
                <p:cNvSpPr/>
                <p:nvPr/>
              </p:nvSpPr>
              <p:spPr>
                <a:xfrm>
                  <a:off x="3107" y="2902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09" name="Rectangle 4208"/>
                <p:cNvSpPr/>
                <p:nvPr/>
              </p:nvSpPr>
              <p:spPr>
                <a:xfrm>
                  <a:off x="3107" y="2805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10" name="Rectangle 4209"/>
                <p:cNvSpPr/>
                <p:nvPr/>
              </p:nvSpPr>
              <p:spPr>
                <a:xfrm>
                  <a:off x="3107" y="2708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11" name="Rectangle 4210"/>
                <p:cNvSpPr/>
                <p:nvPr/>
              </p:nvSpPr>
              <p:spPr>
                <a:xfrm>
                  <a:off x="3107" y="2611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12" name="Rectangle 4211"/>
                <p:cNvSpPr/>
                <p:nvPr/>
              </p:nvSpPr>
              <p:spPr>
                <a:xfrm>
                  <a:off x="3107" y="2514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4213" name="Group 4212"/>
              <p:cNvGrpSpPr/>
              <p:nvPr/>
            </p:nvGrpSpPr>
            <p:grpSpPr>
              <a:xfrm>
                <a:off x="4603" y="2600"/>
                <a:ext cx="88" cy="884"/>
                <a:chOff x="3107" y="2514"/>
                <a:chExt cx="97" cy="970"/>
              </a:xfrm>
            </p:grpSpPr>
            <p:sp>
              <p:nvSpPr>
                <p:cNvPr id="4214" name="Rectangle 4213"/>
                <p:cNvSpPr/>
                <p:nvPr/>
              </p:nvSpPr>
              <p:spPr>
                <a:xfrm>
                  <a:off x="3107" y="3387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15" name="Rectangle 4214"/>
                <p:cNvSpPr/>
                <p:nvPr/>
              </p:nvSpPr>
              <p:spPr>
                <a:xfrm>
                  <a:off x="3107" y="3290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16" name="Rectangle 4215"/>
                <p:cNvSpPr/>
                <p:nvPr/>
              </p:nvSpPr>
              <p:spPr>
                <a:xfrm>
                  <a:off x="3107" y="3193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17" name="Rectangle 4216"/>
                <p:cNvSpPr/>
                <p:nvPr/>
              </p:nvSpPr>
              <p:spPr>
                <a:xfrm>
                  <a:off x="3107" y="3096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18" name="Rectangle 4217"/>
                <p:cNvSpPr/>
                <p:nvPr/>
              </p:nvSpPr>
              <p:spPr>
                <a:xfrm>
                  <a:off x="3107" y="2999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19" name="Rectangle 4218"/>
                <p:cNvSpPr/>
                <p:nvPr/>
              </p:nvSpPr>
              <p:spPr>
                <a:xfrm>
                  <a:off x="3107" y="2902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20" name="Rectangle 4219"/>
                <p:cNvSpPr/>
                <p:nvPr/>
              </p:nvSpPr>
              <p:spPr>
                <a:xfrm>
                  <a:off x="3107" y="2805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21" name="Rectangle 4220"/>
                <p:cNvSpPr/>
                <p:nvPr/>
              </p:nvSpPr>
              <p:spPr>
                <a:xfrm>
                  <a:off x="3107" y="2708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22" name="Rectangle 4221"/>
                <p:cNvSpPr/>
                <p:nvPr/>
              </p:nvSpPr>
              <p:spPr>
                <a:xfrm>
                  <a:off x="3107" y="2611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23" name="Rectangle 4222"/>
                <p:cNvSpPr/>
                <p:nvPr/>
              </p:nvSpPr>
              <p:spPr>
                <a:xfrm>
                  <a:off x="3107" y="2514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</p:grpSp>
        <p:grpSp>
          <p:nvGrpSpPr>
            <p:cNvPr id="4224" name="Group 4223"/>
            <p:cNvGrpSpPr/>
            <p:nvPr/>
          </p:nvGrpSpPr>
          <p:grpSpPr>
            <a:xfrm>
              <a:off x="6150" y="3351"/>
              <a:ext cx="295" cy="884"/>
              <a:chOff x="4427" y="2600"/>
              <a:chExt cx="264" cy="884"/>
            </a:xfrm>
          </p:grpSpPr>
          <p:grpSp>
            <p:nvGrpSpPr>
              <p:cNvPr id="4225" name="Group 4224"/>
              <p:cNvGrpSpPr/>
              <p:nvPr/>
            </p:nvGrpSpPr>
            <p:grpSpPr>
              <a:xfrm>
                <a:off x="4427" y="2600"/>
                <a:ext cx="88" cy="884"/>
                <a:chOff x="3107" y="2514"/>
                <a:chExt cx="97" cy="970"/>
              </a:xfrm>
            </p:grpSpPr>
            <p:sp>
              <p:nvSpPr>
                <p:cNvPr id="4226" name="Rectangle 4225"/>
                <p:cNvSpPr/>
                <p:nvPr/>
              </p:nvSpPr>
              <p:spPr>
                <a:xfrm>
                  <a:off x="3107" y="3387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27" name="Rectangle 4226"/>
                <p:cNvSpPr/>
                <p:nvPr/>
              </p:nvSpPr>
              <p:spPr>
                <a:xfrm>
                  <a:off x="3107" y="3290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28" name="Rectangle 4227"/>
                <p:cNvSpPr/>
                <p:nvPr/>
              </p:nvSpPr>
              <p:spPr>
                <a:xfrm>
                  <a:off x="3107" y="3193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29" name="Rectangle 4228"/>
                <p:cNvSpPr/>
                <p:nvPr/>
              </p:nvSpPr>
              <p:spPr>
                <a:xfrm>
                  <a:off x="3107" y="3096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30" name="Rectangle 4229"/>
                <p:cNvSpPr/>
                <p:nvPr/>
              </p:nvSpPr>
              <p:spPr>
                <a:xfrm>
                  <a:off x="3107" y="2999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31" name="Rectangle 4230"/>
                <p:cNvSpPr/>
                <p:nvPr/>
              </p:nvSpPr>
              <p:spPr>
                <a:xfrm>
                  <a:off x="3107" y="2902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32" name="Rectangle 4231"/>
                <p:cNvSpPr/>
                <p:nvPr/>
              </p:nvSpPr>
              <p:spPr>
                <a:xfrm>
                  <a:off x="3107" y="2805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33" name="Rectangle 4232"/>
                <p:cNvSpPr/>
                <p:nvPr/>
              </p:nvSpPr>
              <p:spPr>
                <a:xfrm>
                  <a:off x="3107" y="2708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34" name="Rectangle 4233"/>
                <p:cNvSpPr/>
                <p:nvPr/>
              </p:nvSpPr>
              <p:spPr>
                <a:xfrm>
                  <a:off x="3107" y="2611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35" name="Rectangle 4234"/>
                <p:cNvSpPr/>
                <p:nvPr/>
              </p:nvSpPr>
              <p:spPr>
                <a:xfrm>
                  <a:off x="3107" y="2514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4236" name="Group 4235"/>
              <p:cNvGrpSpPr/>
              <p:nvPr/>
            </p:nvGrpSpPr>
            <p:grpSpPr>
              <a:xfrm>
                <a:off x="4515" y="2600"/>
                <a:ext cx="88" cy="884"/>
                <a:chOff x="3107" y="2514"/>
                <a:chExt cx="97" cy="970"/>
              </a:xfrm>
            </p:grpSpPr>
            <p:sp>
              <p:nvSpPr>
                <p:cNvPr id="4237" name="Rectangle 4236"/>
                <p:cNvSpPr/>
                <p:nvPr/>
              </p:nvSpPr>
              <p:spPr>
                <a:xfrm>
                  <a:off x="3107" y="3387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38" name="Rectangle 4237"/>
                <p:cNvSpPr/>
                <p:nvPr/>
              </p:nvSpPr>
              <p:spPr>
                <a:xfrm>
                  <a:off x="3107" y="3290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39" name="Rectangle 4238"/>
                <p:cNvSpPr/>
                <p:nvPr/>
              </p:nvSpPr>
              <p:spPr>
                <a:xfrm>
                  <a:off x="3107" y="3193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40" name="Rectangle 4239"/>
                <p:cNvSpPr/>
                <p:nvPr/>
              </p:nvSpPr>
              <p:spPr>
                <a:xfrm>
                  <a:off x="3107" y="3096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41" name="Rectangle 4240"/>
                <p:cNvSpPr/>
                <p:nvPr/>
              </p:nvSpPr>
              <p:spPr>
                <a:xfrm>
                  <a:off x="3107" y="2999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42" name="Rectangle 4241"/>
                <p:cNvSpPr/>
                <p:nvPr/>
              </p:nvSpPr>
              <p:spPr>
                <a:xfrm>
                  <a:off x="3107" y="2902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43" name="Rectangle 4242"/>
                <p:cNvSpPr/>
                <p:nvPr/>
              </p:nvSpPr>
              <p:spPr>
                <a:xfrm>
                  <a:off x="3107" y="2805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44" name="Rectangle 4243"/>
                <p:cNvSpPr/>
                <p:nvPr/>
              </p:nvSpPr>
              <p:spPr>
                <a:xfrm>
                  <a:off x="3107" y="2708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45" name="Rectangle 4244"/>
                <p:cNvSpPr/>
                <p:nvPr/>
              </p:nvSpPr>
              <p:spPr>
                <a:xfrm>
                  <a:off x="3107" y="2611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46" name="Rectangle 4245"/>
                <p:cNvSpPr/>
                <p:nvPr/>
              </p:nvSpPr>
              <p:spPr>
                <a:xfrm>
                  <a:off x="3107" y="2514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4247" name="Group 4246"/>
              <p:cNvGrpSpPr/>
              <p:nvPr/>
            </p:nvGrpSpPr>
            <p:grpSpPr>
              <a:xfrm>
                <a:off x="4603" y="2600"/>
                <a:ext cx="88" cy="884"/>
                <a:chOff x="3107" y="2514"/>
                <a:chExt cx="97" cy="970"/>
              </a:xfrm>
            </p:grpSpPr>
            <p:sp>
              <p:nvSpPr>
                <p:cNvPr id="4248" name="Rectangle 4247"/>
                <p:cNvSpPr/>
                <p:nvPr/>
              </p:nvSpPr>
              <p:spPr>
                <a:xfrm>
                  <a:off x="3107" y="3387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49" name="Rectangle 4248"/>
                <p:cNvSpPr/>
                <p:nvPr/>
              </p:nvSpPr>
              <p:spPr>
                <a:xfrm>
                  <a:off x="3107" y="3290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50" name="Rectangle 4249"/>
                <p:cNvSpPr/>
                <p:nvPr/>
              </p:nvSpPr>
              <p:spPr>
                <a:xfrm>
                  <a:off x="3107" y="3193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51" name="Rectangle 4250"/>
                <p:cNvSpPr/>
                <p:nvPr/>
              </p:nvSpPr>
              <p:spPr>
                <a:xfrm>
                  <a:off x="3107" y="3096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52" name="Rectangle 4251"/>
                <p:cNvSpPr/>
                <p:nvPr/>
              </p:nvSpPr>
              <p:spPr>
                <a:xfrm>
                  <a:off x="3107" y="2999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53" name="Rectangle 4252"/>
                <p:cNvSpPr/>
                <p:nvPr/>
              </p:nvSpPr>
              <p:spPr>
                <a:xfrm>
                  <a:off x="3107" y="2902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54" name="Rectangle 4253"/>
                <p:cNvSpPr/>
                <p:nvPr/>
              </p:nvSpPr>
              <p:spPr>
                <a:xfrm>
                  <a:off x="3107" y="2805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55" name="Rectangle 4254"/>
                <p:cNvSpPr/>
                <p:nvPr/>
              </p:nvSpPr>
              <p:spPr>
                <a:xfrm>
                  <a:off x="3107" y="2708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56" name="Rectangle 4255"/>
                <p:cNvSpPr/>
                <p:nvPr/>
              </p:nvSpPr>
              <p:spPr>
                <a:xfrm>
                  <a:off x="3107" y="2611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4257" name="Rectangle 4256"/>
                <p:cNvSpPr/>
                <p:nvPr/>
              </p:nvSpPr>
              <p:spPr>
                <a:xfrm>
                  <a:off x="3107" y="2514"/>
                  <a:ext cx="97" cy="97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</p:grpSp>
      </p:grpSp>
      <p:grpSp>
        <p:nvGrpSpPr>
          <p:cNvPr id="4258" name="Group 4257"/>
          <p:cNvGrpSpPr/>
          <p:nvPr/>
        </p:nvGrpSpPr>
        <p:grpSpPr>
          <a:xfrm>
            <a:off x="1028700" y="2524125"/>
            <a:ext cx="1104900" cy="874713"/>
            <a:chOff x="648" y="1590"/>
            <a:chExt cx="696" cy="551"/>
          </a:xfrm>
        </p:grpSpPr>
        <p:graphicFrame>
          <p:nvGraphicFramePr>
            <p:cNvPr id="4259" name="Object 4258"/>
            <p:cNvGraphicFramePr/>
            <p:nvPr/>
          </p:nvGraphicFramePr>
          <p:xfrm>
            <a:off x="648" y="1590"/>
            <a:ext cx="20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8" name="" r:id="rId1" imgW="152400" imgH="405765" progId="Equation.DSMT4">
                    <p:embed/>
                  </p:oleObj>
                </mc:Choice>
                <mc:Fallback>
                  <p:oleObj name="" r:id="rId1" imgW="152400" imgH="405765" progId="Equation.DSMT4">
                    <p:embed/>
                    <p:pic>
                      <p:nvPicPr>
                        <p:cNvPr id="0" name="Picture 3097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648" y="1590"/>
                          <a:ext cx="20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accent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60" name="Object 4259"/>
            <p:cNvGraphicFramePr/>
            <p:nvPr/>
          </p:nvGraphicFramePr>
          <p:xfrm>
            <a:off x="1138" y="1591"/>
            <a:ext cx="20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9" name="" r:id="rId3" imgW="152400" imgH="405765" progId="Equation.DSMT4">
                    <p:embed/>
                  </p:oleObj>
                </mc:Choice>
                <mc:Fallback>
                  <p:oleObj name="" r:id="rId3" imgW="152400" imgH="405765" progId="Equation.DSMT4">
                    <p:embed/>
                    <p:pic>
                      <p:nvPicPr>
                        <p:cNvPr id="0" name="Picture 3098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138" y="1591"/>
                          <a:ext cx="20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61" name="Group 4260"/>
          <p:cNvGrpSpPr/>
          <p:nvPr/>
        </p:nvGrpSpPr>
        <p:grpSpPr>
          <a:xfrm>
            <a:off x="3048000" y="2524125"/>
            <a:ext cx="1119188" cy="874713"/>
            <a:chOff x="1920" y="1590"/>
            <a:chExt cx="705" cy="551"/>
          </a:xfrm>
        </p:grpSpPr>
        <p:graphicFrame>
          <p:nvGraphicFramePr>
            <p:cNvPr id="4262" name="Object 4261"/>
            <p:cNvGraphicFramePr/>
            <p:nvPr/>
          </p:nvGraphicFramePr>
          <p:xfrm>
            <a:off x="1920" y="1590"/>
            <a:ext cx="20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0" name="" r:id="rId5" imgW="152400" imgH="405765" progId="Equation.DSMT4">
                    <p:embed/>
                  </p:oleObj>
                </mc:Choice>
                <mc:Fallback>
                  <p:oleObj name="" r:id="rId5" imgW="152400" imgH="405765" progId="Equation.DSMT4">
                    <p:embed/>
                    <p:pic>
                      <p:nvPicPr>
                        <p:cNvPr id="0" name="Picture 3099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920" y="1590"/>
                          <a:ext cx="20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accent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63" name="Object 4262"/>
            <p:cNvGraphicFramePr/>
            <p:nvPr/>
          </p:nvGraphicFramePr>
          <p:xfrm>
            <a:off x="2402" y="1591"/>
            <a:ext cx="223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1" name="" r:id="rId7" imgW="165100" imgH="405765" progId="Equation.DSMT4">
                    <p:embed/>
                  </p:oleObj>
                </mc:Choice>
                <mc:Fallback>
                  <p:oleObj name="" r:id="rId7" imgW="165100" imgH="405765" progId="Equation.DSMT4">
                    <p:embed/>
                    <p:pic>
                      <p:nvPicPr>
                        <p:cNvPr id="0" name="Picture 3100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402" y="1591"/>
                          <a:ext cx="223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64" name="Group 4263"/>
          <p:cNvGrpSpPr/>
          <p:nvPr/>
        </p:nvGrpSpPr>
        <p:grpSpPr>
          <a:xfrm>
            <a:off x="5162550" y="2524125"/>
            <a:ext cx="1104900" cy="874713"/>
            <a:chOff x="3252" y="1590"/>
            <a:chExt cx="696" cy="551"/>
          </a:xfrm>
        </p:grpSpPr>
        <p:graphicFrame>
          <p:nvGraphicFramePr>
            <p:cNvPr id="4265" name="Object 4264"/>
            <p:cNvGraphicFramePr/>
            <p:nvPr/>
          </p:nvGraphicFramePr>
          <p:xfrm>
            <a:off x="3252" y="1590"/>
            <a:ext cx="20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2" name="" r:id="rId9" imgW="152400" imgH="405765" progId="Equation.DSMT4">
                    <p:embed/>
                  </p:oleObj>
                </mc:Choice>
                <mc:Fallback>
                  <p:oleObj name="" r:id="rId9" imgW="152400" imgH="405765" progId="Equation.DSMT4">
                    <p:embed/>
                    <p:pic>
                      <p:nvPicPr>
                        <p:cNvPr id="0" name="Picture 3101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252" y="1590"/>
                          <a:ext cx="20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accent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66" name="Object 4265"/>
            <p:cNvGraphicFramePr/>
            <p:nvPr/>
          </p:nvGraphicFramePr>
          <p:xfrm>
            <a:off x="3742" y="1591"/>
            <a:ext cx="20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3" name="" r:id="rId11" imgW="152400" imgH="405765" progId="Equation.DSMT4">
                    <p:embed/>
                  </p:oleObj>
                </mc:Choice>
                <mc:Fallback>
                  <p:oleObj name="" r:id="rId11" imgW="152400" imgH="405765" progId="Equation.DSMT4">
                    <p:embed/>
                    <p:pic>
                      <p:nvPicPr>
                        <p:cNvPr id="0" name="Picture 3102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3742" y="1591"/>
                          <a:ext cx="20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67" name="Group 4266"/>
          <p:cNvGrpSpPr/>
          <p:nvPr/>
        </p:nvGrpSpPr>
        <p:grpSpPr>
          <a:xfrm>
            <a:off x="7208838" y="2562225"/>
            <a:ext cx="1241425" cy="874713"/>
            <a:chOff x="4541" y="1614"/>
            <a:chExt cx="782" cy="551"/>
          </a:xfrm>
        </p:grpSpPr>
        <p:graphicFrame>
          <p:nvGraphicFramePr>
            <p:cNvPr id="4268" name="Object 4267"/>
            <p:cNvGraphicFramePr/>
            <p:nvPr/>
          </p:nvGraphicFramePr>
          <p:xfrm>
            <a:off x="4541" y="1614"/>
            <a:ext cx="292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4" name="" r:id="rId13" imgW="215900" imgH="405765" progId="Equation.DSMT4">
                    <p:embed/>
                  </p:oleObj>
                </mc:Choice>
                <mc:Fallback>
                  <p:oleObj name="" r:id="rId13" imgW="215900" imgH="405765" progId="Equation.DSMT4">
                    <p:embed/>
                    <p:pic>
                      <p:nvPicPr>
                        <p:cNvPr id="0" name="Picture 3103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4541" y="1614"/>
                          <a:ext cx="292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accent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69" name="Object 4268"/>
            <p:cNvGraphicFramePr/>
            <p:nvPr/>
          </p:nvGraphicFramePr>
          <p:xfrm>
            <a:off x="5031" y="1615"/>
            <a:ext cx="292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5" name="" r:id="rId15" imgW="215900" imgH="405765" progId="Equation.DSMT4">
                    <p:embed/>
                  </p:oleObj>
                </mc:Choice>
                <mc:Fallback>
                  <p:oleObj name="" r:id="rId15" imgW="215900" imgH="405765" progId="Equation.DSMT4">
                    <p:embed/>
                    <p:pic>
                      <p:nvPicPr>
                        <p:cNvPr id="0" name="Picture 3104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5031" y="1615"/>
                          <a:ext cx="292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70" name="Group 4269"/>
          <p:cNvGrpSpPr/>
          <p:nvPr/>
        </p:nvGrpSpPr>
        <p:grpSpPr>
          <a:xfrm>
            <a:off x="1055688" y="5667375"/>
            <a:ext cx="1255712" cy="874713"/>
            <a:chOff x="665" y="3570"/>
            <a:chExt cx="791" cy="551"/>
          </a:xfrm>
        </p:grpSpPr>
        <p:graphicFrame>
          <p:nvGraphicFramePr>
            <p:cNvPr id="4271" name="Object 4270"/>
            <p:cNvGraphicFramePr/>
            <p:nvPr/>
          </p:nvGraphicFramePr>
          <p:xfrm>
            <a:off x="665" y="3570"/>
            <a:ext cx="292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6" name="" r:id="rId17" imgW="215900" imgH="405765" progId="Equation.DSMT4">
                    <p:embed/>
                  </p:oleObj>
                </mc:Choice>
                <mc:Fallback>
                  <p:oleObj name="" r:id="rId17" imgW="215900" imgH="405765" progId="Equation.DSMT4">
                    <p:embed/>
                    <p:pic>
                      <p:nvPicPr>
                        <p:cNvPr id="0" name="Picture 3105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665" y="3570"/>
                          <a:ext cx="292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accent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72" name="Object 4271"/>
            <p:cNvGraphicFramePr/>
            <p:nvPr/>
          </p:nvGraphicFramePr>
          <p:xfrm>
            <a:off x="1147" y="3571"/>
            <a:ext cx="309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7" name="" r:id="rId19" imgW="228600" imgH="405765" progId="Equation.DSMT4">
                    <p:embed/>
                  </p:oleObj>
                </mc:Choice>
                <mc:Fallback>
                  <p:oleObj name="" r:id="rId19" imgW="228600" imgH="405765" progId="Equation.DSMT4">
                    <p:embed/>
                    <p:pic>
                      <p:nvPicPr>
                        <p:cNvPr id="0" name="Picture 3106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1147" y="3571"/>
                          <a:ext cx="309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73" name="Group 4272"/>
          <p:cNvGrpSpPr/>
          <p:nvPr/>
        </p:nvGrpSpPr>
        <p:grpSpPr>
          <a:xfrm>
            <a:off x="2960688" y="5610225"/>
            <a:ext cx="1241425" cy="874713"/>
            <a:chOff x="1865" y="3534"/>
            <a:chExt cx="782" cy="551"/>
          </a:xfrm>
        </p:grpSpPr>
        <p:graphicFrame>
          <p:nvGraphicFramePr>
            <p:cNvPr id="4274" name="Object 4273"/>
            <p:cNvGraphicFramePr/>
            <p:nvPr/>
          </p:nvGraphicFramePr>
          <p:xfrm>
            <a:off x="1865" y="3534"/>
            <a:ext cx="292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8" name="" r:id="rId21" imgW="215900" imgH="405765" progId="Equation.DSMT4">
                    <p:embed/>
                  </p:oleObj>
                </mc:Choice>
                <mc:Fallback>
                  <p:oleObj name="" r:id="rId21" imgW="215900" imgH="405765" progId="Equation.DSMT4">
                    <p:embed/>
                    <p:pic>
                      <p:nvPicPr>
                        <p:cNvPr id="0" name="Picture 3107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1865" y="3534"/>
                          <a:ext cx="292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accent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75" name="Object 4274"/>
            <p:cNvGraphicFramePr/>
            <p:nvPr/>
          </p:nvGraphicFramePr>
          <p:xfrm>
            <a:off x="2356" y="3535"/>
            <a:ext cx="291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9" name="" r:id="rId23" imgW="215900" imgH="405765" progId="Equation.DSMT4">
                    <p:embed/>
                  </p:oleObj>
                </mc:Choice>
                <mc:Fallback>
                  <p:oleObj name="" r:id="rId23" imgW="215900" imgH="405765" progId="Equation.DSMT4">
                    <p:embed/>
                    <p:pic>
                      <p:nvPicPr>
                        <p:cNvPr id="0" name="Picture 3108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2356" y="3535"/>
                          <a:ext cx="291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76" name="Group 4275"/>
          <p:cNvGrpSpPr/>
          <p:nvPr/>
        </p:nvGrpSpPr>
        <p:grpSpPr>
          <a:xfrm>
            <a:off x="5048250" y="5610225"/>
            <a:ext cx="1295400" cy="874713"/>
            <a:chOff x="3180" y="3534"/>
            <a:chExt cx="816" cy="551"/>
          </a:xfrm>
        </p:grpSpPr>
        <p:graphicFrame>
          <p:nvGraphicFramePr>
            <p:cNvPr id="4277" name="Object 4276"/>
            <p:cNvGraphicFramePr/>
            <p:nvPr/>
          </p:nvGraphicFramePr>
          <p:xfrm>
            <a:off x="3180" y="3534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0" name="" r:id="rId25" imgW="241300" imgH="405765" progId="Equation.DSMT4">
                    <p:embed/>
                  </p:oleObj>
                </mc:Choice>
                <mc:Fallback>
                  <p:oleObj name="" r:id="rId25" imgW="241300" imgH="405765" progId="Equation.DSMT4">
                    <p:embed/>
                    <p:pic>
                      <p:nvPicPr>
                        <p:cNvPr id="0" name="Picture 3109"/>
                        <p:cNvPicPr/>
                        <p:nvPr/>
                      </p:nvPicPr>
                      <p:blipFill>
                        <a:blip r:embed="rId26"/>
                        <a:stretch>
                          <a:fillRect/>
                        </a:stretch>
                      </p:blipFill>
                      <p:spPr>
                        <a:xfrm>
                          <a:off x="3180" y="3534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accent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78" name="Object 4277"/>
            <p:cNvGraphicFramePr/>
            <p:nvPr/>
          </p:nvGraphicFramePr>
          <p:xfrm>
            <a:off x="3671" y="3535"/>
            <a:ext cx="325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1" name="" r:id="rId27" imgW="241300" imgH="405765" progId="Equation.DSMT4">
                    <p:embed/>
                  </p:oleObj>
                </mc:Choice>
                <mc:Fallback>
                  <p:oleObj name="" r:id="rId27" imgW="241300" imgH="405765" progId="Equation.DSMT4">
                    <p:embed/>
                    <p:pic>
                      <p:nvPicPr>
                        <p:cNvPr id="0" name="Picture 3110"/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3671" y="3535"/>
                          <a:ext cx="325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79" name="Group 4278"/>
          <p:cNvGrpSpPr/>
          <p:nvPr/>
        </p:nvGrpSpPr>
        <p:grpSpPr>
          <a:xfrm>
            <a:off x="7143750" y="5553075"/>
            <a:ext cx="1295400" cy="874713"/>
            <a:chOff x="4500" y="3498"/>
            <a:chExt cx="816" cy="551"/>
          </a:xfrm>
        </p:grpSpPr>
        <p:graphicFrame>
          <p:nvGraphicFramePr>
            <p:cNvPr id="4280" name="Object 4279"/>
            <p:cNvGraphicFramePr/>
            <p:nvPr/>
          </p:nvGraphicFramePr>
          <p:xfrm>
            <a:off x="4500" y="3498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2" name="" r:id="rId29" imgW="241300" imgH="405765" progId="Equation.DSMT4">
                    <p:embed/>
                  </p:oleObj>
                </mc:Choice>
                <mc:Fallback>
                  <p:oleObj name="" r:id="rId29" imgW="241300" imgH="405765" progId="Equation.DSMT4">
                    <p:embed/>
                    <p:pic>
                      <p:nvPicPr>
                        <p:cNvPr id="0" name="Picture 3111"/>
                        <p:cNvPicPr/>
                        <p:nvPr/>
                      </p:nvPicPr>
                      <p:blipFill>
                        <a:blip r:embed="rId30"/>
                        <a:stretch>
                          <a:fillRect/>
                        </a:stretch>
                      </p:blipFill>
                      <p:spPr>
                        <a:xfrm>
                          <a:off x="4500" y="3498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accent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81" name="Object 4280"/>
            <p:cNvGraphicFramePr/>
            <p:nvPr/>
          </p:nvGraphicFramePr>
          <p:xfrm>
            <a:off x="4991" y="3499"/>
            <a:ext cx="325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3" name="" r:id="rId31" imgW="241300" imgH="405765" progId="Equation.DSMT4">
                    <p:embed/>
                  </p:oleObj>
                </mc:Choice>
                <mc:Fallback>
                  <p:oleObj name="" r:id="rId31" imgW="241300" imgH="405765" progId="Equation.DSMT4">
                    <p:embed/>
                    <p:pic>
                      <p:nvPicPr>
                        <p:cNvPr id="0" name="Picture 3112"/>
                        <p:cNvPicPr/>
                        <p:nvPr/>
                      </p:nvPicPr>
                      <p:blipFill>
                        <a:blip r:embed="rId32"/>
                        <a:stretch>
                          <a:fillRect/>
                        </a:stretch>
                      </p:blipFill>
                      <p:spPr>
                        <a:xfrm>
                          <a:off x="4991" y="3499"/>
                          <a:ext cx="325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5122" name="Group 5121"/>
          <p:cNvGrpSpPr/>
          <p:nvPr/>
        </p:nvGrpSpPr>
        <p:grpSpPr>
          <a:xfrm>
            <a:off x="357188" y="452438"/>
            <a:ext cx="8228012" cy="5016500"/>
            <a:chOff x="225" y="285"/>
            <a:chExt cx="5183" cy="3160"/>
          </a:xfrm>
        </p:grpSpPr>
        <p:sp>
          <p:nvSpPr>
            <p:cNvPr id="5123" name="Text Box 5122"/>
            <p:cNvSpPr txBox="1"/>
            <p:nvPr/>
          </p:nvSpPr>
          <p:spPr>
            <a:xfrm>
              <a:off x="2216" y="285"/>
              <a:ext cx="1126" cy="294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rgbClr val="FF0066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latin typeface="Comic Sans MS" panose="030F0702030302020204" pitchFamily="66" charset="0"/>
                </a:rPr>
                <a:t>Quarters</a:t>
              </a:r>
              <a:endParaRPr>
                <a:latin typeface="Comic Sans MS" panose="030F0702030302020204" pitchFamily="66" charset="0"/>
              </a:endParaRPr>
            </a:p>
          </p:txBody>
        </p:sp>
        <p:grpSp>
          <p:nvGrpSpPr>
            <p:cNvPr id="5124" name="Group 5123"/>
            <p:cNvGrpSpPr/>
            <p:nvPr/>
          </p:nvGrpSpPr>
          <p:grpSpPr>
            <a:xfrm>
              <a:off x="225" y="769"/>
              <a:ext cx="888" cy="888"/>
              <a:chOff x="225" y="769"/>
              <a:chExt cx="888" cy="888"/>
            </a:xfrm>
          </p:grpSpPr>
          <p:sp>
            <p:nvSpPr>
              <p:cNvPr id="5125" name="Rectangle 5124"/>
              <p:cNvSpPr/>
              <p:nvPr/>
            </p:nvSpPr>
            <p:spPr>
              <a:xfrm>
                <a:off x="225" y="769"/>
                <a:ext cx="444" cy="444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8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86275"/>
                      <a:invGamma/>
                    </a:scheme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26" name="Rectangle 5125"/>
              <p:cNvSpPr/>
              <p:nvPr/>
            </p:nvSpPr>
            <p:spPr>
              <a:xfrm>
                <a:off x="669" y="769"/>
                <a:ext cx="444" cy="44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27" name="Rectangle 5126"/>
              <p:cNvSpPr/>
              <p:nvPr/>
            </p:nvSpPr>
            <p:spPr>
              <a:xfrm>
                <a:off x="225" y="1213"/>
                <a:ext cx="444" cy="44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28" name="Rectangle 5127"/>
              <p:cNvSpPr/>
              <p:nvPr/>
            </p:nvSpPr>
            <p:spPr>
              <a:xfrm>
                <a:off x="669" y="1213"/>
                <a:ext cx="444" cy="44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5129" name="Group 5128"/>
            <p:cNvGrpSpPr/>
            <p:nvPr/>
          </p:nvGrpSpPr>
          <p:grpSpPr>
            <a:xfrm>
              <a:off x="1723" y="767"/>
              <a:ext cx="888" cy="888"/>
              <a:chOff x="1723" y="767"/>
              <a:chExt cx="888" cy="888"/>
            </a:xfrm>
          </p:grpSpPr>
          <p:sp>
            <p:nvSpPr>
              <p:cNvPr id="5130" name="Rectangle 5129"/>
              <p:cNvSpPr/>
              <p:nvPr/>
            </p:nvSpPr>
            <p:spPr>
              <a:xfrm>
                <a:off x="1723" y="767"/>
                <a:ext cx="444" cy="444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8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86275"/>
                      <a:invGamma/>
                    </a:scheme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31" name="Rectangle 5130"/>
              <p:cNvSpPr/>
              <p:nvPr/>
            </p:nvSpPr>
            <p:spPr>
              <a:xfrm>
                <a:off x="2167" y="767"/>
                <a:ext cx="444" cy="44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32" name="Rectangle 5131"/>
              <p:cNvSpPr/>
              <p:nvPr/>
            </p:nvSpPr>
            <p:spPr>
              <a:xfrm>
                <a:off x="1723" y="1211"/>
                <a:ext cx="444" cy="44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33" name="Rectangle 5132"/>
              <p:cNvSpPr/>
              <p:nvPr/>
            </p:nvSpPr>
            <p:spPr>
              <a:xfrm>
                <a:off x="2167" y="1211"/>
                <a:ext cx="444" cy="44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5134" name="Group 5133"/>
            <p:cNvGrpSpPr/>
            <p:nvPr/>
          </p:nvGrpSpPr>
          <p:grpSpPr>
            <a:xfrm>
              <a:off x="4520" y="769"/>
              <a:ext cx="888" cy="888"/>
              <a:chOff x="4520" y="769"/>
              <a:chExt cx="888" cy="888"/>
            </a:xfrm>
          </p:grpSpPr>
          <p:sp>
            <p:nvSpPr>
              <p:cNvPr id="5135" name="Rectangle 5134"/>
              <p:cNvSpPr/>
              <p:nvPr/>
            </p:nvSpPr>
            <p:spPr>
              <a:xfrm>
                <a:off x="4520" y="769"/>
                <a:ext cx="444" cy="444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8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86275"/>
                      <a:invGamma/>
                    </a:scheme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36" name="Rectangle 5135"/>
              <p:cNvSpPr/>
              <p:nvPr/>
            </p:nvSpPr>
            <p:spPr>
              <a:xfrm>
                <a:off x="4964" y="769"/>
                <a:ext cx="444" cy="44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37" name="Rectangle 5136"/>
              <p:cNvSpPr/>
              <p:nvPr/>
            </p:nvSpPr>
            <p:spPr>
              <a:xfrm>
                <a:off x="4520" y="1213"/>
                <a:ext cx="444" cy="44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38" name="Rectangle 5137"/>
              <p:cNvSpPr/>
              <p:nvPr/>
            </p:nvSpPr>
            <p:spPr>
              <a:xfrm>
                <a:off x="4964" y="1213"/>
                <a:ext cx="444" cy="44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5139" name="Group 5138"/>
            <p:cNvGrpSpPr/>
            <p:nvPr/>
          </p:nvGrpSpPr>
          <p:grpSpPr>
            <a:xfrm>
              <a:off x="806" y="2555"/>
              <a:ext cx="888" cy="888"/>
              <a:chOff x="806" y="2555"/>
              <a:chExt cx="888" cy="888"/>
            </a:xfrm>
          </p:grpSpPr>
          <p:sp>
            <p:nvSpPr>
              <p:cNvPr id="5140" name="Rectangle 5139"/>
              <p:cNvSpPr/>
              <p:nvPr/>
            </p:nvSpPr>
            <p:spPr>
              <a:xfrm>
                <a:off x="806" y="2555"/>
                <a:ext cx="444" cy="444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8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86275"/>
                      <a:invGamma/>
                    </a:scheme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41" name="Rectangle 5140"/>
              <p:cNvSpPr/>
              <p:nvPr/>
            </p:nvSpPr>
            <p:spPr>
              <a:xfrm>
                <a:off x="1250" y="2555"/>
                <a:ext cx="444" cy="44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42" name="Rectangle 5141"/>
              <p:cNvSpPr/>
              <p:nvPr/>
            </p:nvSpPr>
            <p:spPr>
              <a:xfrm>
                <a:off x="806" y="2999"/>
                <a:ext cx="444" cy="44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43" name="Rectangle 5142"/>
              <p:cNvSpPr/>
              <p:nvPr/>
            </p:nvSpPr>
            <p:spPr>
              <a:xfrm>
                <a:off x="1250" y="2999"/>
                <a:ext cx="444" cy="44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5144" name="Group 5143"/>
            <p:cNvGrpSpPr/>
            <p:nvPr/>
          </p:nvGrpSpPr>
          <p:grpSpPr>
            <a:xfrm>
              <a:off x="2352" y="2543"/>
              <a:ext cx="888" cy="888"/>
              <a:chOff x="2352" y="2543"/>
              <a:chExt cx="888" cy="888"/>
            </a:xfrm>
          </p:grpSpPr>
          <p:sp>
            <p:nvSpPr>
              <p:cNvPr id="5145" name="Rectangle 5144"/>
              <p:cNvSpPr/>
              <p:nvPr/>
            </p:nvSpPr>
            <p:spPr>
              <a:xfrm>
                <a:off x="2352" y="2543"/>
                <a:ext cx="444" cy="444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8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86275"/>
                      <a:invGamma/>
                    </a:scheme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46" name="Rectangle 5145"/>
              <p:cNvSpPr/>
              <p:nvPr/>
            </p:nvSpPr>
            <p:spPr>
              <a:xfrm>
                <a:off x="2796" y="2543"/>
                <a:ext cx="444" cy="44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47" name="Rectangle 5146"/>
              <p:cNvSpPr/>
              <p:nvPr/>
            </p:nvSpPr>
            <p:spPr>
              <a:xfrm>
                <a:off x="2352" y="2987"/>
                <a:ext cx="444" cy="44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48" name="Rectangle 5147"/>
              <p:cNvSpPr/>
              <p:nvPr/>
            </p:nvSpPr>
            <p:spPr>
              <a:xfrm>
                <a:off x="2796" y="2987"/>
                <a:ext cx="444" cy="44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5149" name="Group 5148"/>
            <p:cNvGrpSpPr/>
            <p:nvPr/>
          </p:nvGrpSpPr>
          <p:grpSpPr>
            <a:xfrm>
              <a:off x="3129" y="766"/>
              <a:ext cx="896" cy="888"/>
              <a:chOff x="3129" y="766"/>
              <a:chExt cx="896" cy="888"/>
            </a:xfrm>
          </p:grpSpPr>
          <p:sp>
            <p:nvSpPr>
              <p:cNvPr id="5150" name="Rectangle 5149"/>
              <p:cNvSpPr/>
              <p:nvPr/>
            </p:nvSpPr>
            <p:spPr>
              <a:xfrm rot="-5400000">
                <a:off x="2797" y="1098"/>
                <a:ext cx="888" cy="224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8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86275"/>
                      <a:invGamma/>
                    </a:scheme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51" name="Rectangle 5150"/>
              <p:cNvSpPr/>
              <p:nvPr/>
            </p:nvSpPr>
            <p:spPr>
              <a:xfrm rot="-5400000">
                <a:off x="3021" y="1098"/>
                <a:ext cx="888" cy="22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52" name="Rectangle 5151"/>
              <p:cNvSpPr/>
              <p:nvPr/>
            </p:nvSpPr>
            <p:spPr>
              <a:xfrm rot="-5400000">
                <a:off x="3245" y="1098"/>
                <a:ext cx="888" cy="22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53" name="Rectangle 5152"/>
              <p:cNvSpPr/>
              <p:nvPr/>
            </p:nvSpPr>
            <p:spPr>
              <a:xfrm rot="-5400000">
                <a:off x="3469" y="1098"/>
                <a:ext cx="888" cy="22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5154" name="Group 5153"/>
            <p:cNvGrpSpPr/>
            <p:nvPr/>
          </p:nvGrpSpPr>
          <p:grpSpPr>
            <a:xfrm>
              <a:off x="3856" y="2557"/>
              <a:ext cx="888" cy="888"/>
              <a:chOff x="3342" y="2545"/>
              <a:chExt cx="888" cy="888"/>
            </a:xfrm>
          </p:grpSpPr>
          <p:sp>
            <p:nvSpPr>
              <p:cNvPr id="5155" name="Rectangle 5154"/>
              <p:cNvSpPr/>
              <p:nvPr/>
            </p:nvSpPr>
            <p:spPr>
              <a:xfrm>
                <a:off x="3342" y="2545"/>
                <a:ext cx="444" cy="444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8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86275"/>
                      <a:invGamma/>
                    </a:scheme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56" name="Rectangle 5155"/>
              <p:cNvSpPr/>
              <p:nvPr/>
            </p:nvSpPr>
            <p:spPr>
              <a:xfrm>
                <a:off x="3786" y="2545"/>
                <a:ext cx="444" cy="44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57" name="Rectangle 5156"/>
              <p:cNvSpPr/>
              <p:nvPr/>
            </p:nvSpPr>
            <p:spPr>
              <a:xfrm>
                <a:off x="3342" y="2989"/>
                <a:ext cx="444" cy="44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58" name="Rectangle 5157"/>
              <p:cNvSpPr/>
              <p:nvPr/>
            </p:nvSpPr>
            <p:spPr>
              <a:xfrm>
                <a:off x="3786" y="2989"/>
                <a:ext cx="444" cy="444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</p:grpSp>
      <p:grpSp>
        <p:nvGrpSpPr>
          <p:cNvPr id="5159" name="Group 5158"/>
          <p:cNvGrpSpPr/>
          <p:nvPr/>
        </p:nvGrpSpPr>
        <p:grpSpPr>
          <a:xfrm>
            <a:off x="496888" y="2728913"/>
            <a:ext cx="1131887" cy="874712"/>
            <a:chOff x="832" y="1590"/>
            <a:chExt cx="713" cy="551"/>
          </a:xfrm>
        </p:grpSpPr>
        <p:graphicFrame>
          <p:nvGraphicFramePr>
            <p:cNvPr id="5160" name="Object 5159"/>
            <p:cNvGraphicFramePr/>
            <p:nvPr/>
          </p:nvGraphicFramePr>
          <p:xfrm>
            <a:off x="832" y="1590"/>
            <a:ext cx="223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1" imgW="165100" imgH="405765" progId="Equation.DSMT4">
                    <p:embed/>
                  </p:oleObj>
                </mc:Choice>
                <mc:Fallback>
                  <p:oleObj name="" r:id="rId1" imgW="165100" imgH="4057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832" y="1590"/>
                          <a:ext cx="223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61" name="Object 5160"/>
            <p:cNvGraphicFramePr/>
            <p:nvPr/>
          </p:nvGraphicFramePr>
          <p:xfrm>
            <a:off x="1322" y="1591"/>
            <a:ext cx="223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" r:id="rId3" imgW="165100" imgH="405765" progId="Equation.DSMT4">
                    <p:embed/>
                  </p:oleObj>
                </mc:Choice>
                <mc:Fallback>
                  <p:oleObj name="" r:id="rId3" imgW="165100" imgH="405765" progId="Equation.DSMT4">
                    <p:embed/>
                    <p:pic>
                      <p:nvPicPr>
                        <p:cNvPr id="0" name="Picture 3076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322" y="1591"/>
                          <a:ext cx="223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162" name="Group 5161"/>
          <p:cNvGrpSpPr/>
          <p:nvPr/>
        </p:nvGrpSpPr>
        <p:grpSpPr>
          <a:xfrm>
            <a:off x="2887663" y="2732088"/>
            <a:ext cx="1104900" cy="874712"/>
            <a:chOff x="1920" y="1590"/>
            <a:chExt cx="696" cy="551"/>
          </a:xfrm>
        </p:grpSpPr>
        <p:graphicFrame>
          <p:nvGraphicFramePr>
            <p:cNvPr id="5163" name="Object 5162"/>
            <p:cNvGraphicFramePr/>
            <p:nvPr/>
          </p:nvGraphicFramePr>
          <p:xfrm>
            <a:off x="1920" y="1590"/>
            <a:ext cx="20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" r:id="rId5" imgW="152400" imgH="405765" progId="Equation.DSMT4">
                    <p:embed/>
                  </p:oleObj>
                </mc:Choice>
                <mc:Fallback>
                  <p:oleObj name="" r:id="rId5" imgW="152400" imgH="405765" progId="Equation.DSMT4">
                    <p:embed/>
                    <p:pic>
                      <p:nvPicPr>
                        <p:cNvPr id="0" name="Picture 3077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920" y="1590"/>
                          <a:ext cx="20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64" name="Object 5163"/>
            <p:cNvGraphicFramePr/>
            <p:nvPr/>
          </p:nvGraphicFramePr>
          <p:xfrm>
            <a:off x="2410" y="1591"/>
            <a:ext cx="20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" r:id="rId7" imgW="152400" imgH="405765" progId="Equation.DSMT4">
                    <p:embed/>
                  </p:oleObj>
                </mc:Choice>
                <mc:Fallback>
                  <p:oleObj name="" r:id="rId7" imgW="152400" imgH="405765" progId="Equation.DSMT4">
                    <p:embed/>
                    <p:pic>
                      <p:nvPicPr>
                        <p:cNvPr id="0" name="Picture 3078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410" y="1591"/>
                          <a:ext cx="20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165" name="Group 5164"/>
          <p:cNvGrpSpPr/>
          <p:nvPr/>
        </p:nvGrpSpPr>
        <p:grpSpPr>
          <a:xfrm>
            <a:off x="7265988" y="2727325"/>
            <a:ext cx="1268412" cy="874713"/>
            <a:chOff x="4065" y="1590"/>
            <a:chExt cx="799" cy="551"/>
          </a:xfrm>
        </p:grpSpPr>
        <p:graphicFrame>
          <p:nvGraphicFramePr>
            <p:cNvPr id="5166" name="Object 5165"/>
            <p:cNvGraphicFramePr/>
            <p:nvPr/>
          </p:nvGraphicFramePr>
          <p:xfrm>
            <a:off x="4065" y="1590"/>
            <a:ext cx="309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" r:id="rId9" imgW="228600" imgH="405765" progId="Equation.DSMT4">
                    <p:embed/>
                  </p:oleObj>
                </mc:Choice>
                <mc:Fallback>
                  <p:oleObj name="" r:id="rId9" imgW="228600" imgH="405765" progId="Equation.DSMT4">
                    <p:embed/>
                    <p:pic>
                      <p:nvPicPr>
                        <p:cNvPr id="0" name="Picture 3079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065" y="1590"/>
                          <a:ext cx="309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67" name="Object 5166"/>
            <p:cNvGraphicFramePr/>
            <p:nvPr/>
          </p:nvGraphicFramePr>
          <p:xfrm>
            <a:off x="4555" y="1591"/>
            <a:ext cx="309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1" name="" r:id="rId11" imgW="228600" imgH="405765" progId="Equation.DSMT4">
                    <p:embed/>
                  </p:oleObj>
                </mc:Choice>
                <mc:Fallback>
                  <p:oleObj name="" r:id="rId11" imgW="228600" imgH="405765" progId="Equation.DSMT4">
                    <p:embed/>
                    <p:pic>
                      <p:nvPicPr>
                        <p:cNvPr id="0" name="Picture 3080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4555" y="1591"/>
                          <a:ext cx="309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168" name="Group 5167"/>
          <p:cNvGrpSpPr/>
          <p:nvPr/>
        </p:nvGrpSpPr>
        <p:grpSpPr>
          <a:xfrm>
            <a:off x="1331913" y="5624513"/>
            <a:ext cx="1281112" cy="874712"/>
            <a:chOff x="4533" y="1614"/>
            <a:chExt cx="807" cy="551"/>
          </a:xfrm>
        </p:grpSpPr>
        <p:graphicFrame>
          <p:nvGraphicFramePr>
            <p:cNvPr id="5169" name="Object 5168"/>
            <p:cNvGraphicFramePr/>
            <p:nvPr/>
          </p:nvGraphicFramePr>
          <p:xfrm>
            <a:off x="4533" y="1614"/>
            <a:ext cx="309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2" name="" r:id="rId13" imgW="228600" imgH="405765" progId="Equation.DSMT4">
                    <p:embed/>
                  </p:oleObj>
                </mc:Choice>
                <mc:Fallback>
                  <p:oleObj name="" r:id="rId13" imgW="228600" imgH="405765" progId="Equation.DSMT4">
                    <p:embed/>
                    <p:pic>
                      <p:nvPicPr>
                        <p:cNvPr id="0" name="Picture 3081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4533" y="1614"/>
                          <a:ext cx="309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70" name="Object 5169"/>
            <p:cNvGraphicFramePr/>
            <p:nvPr/>
          </p:nvGraphicFramePr>
          <p:xfrm>
            <a:off x="5014" y="1615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3" name="" r:id="rId15" imgW="241300" imgH="405765" progId="Equation.DSMT4">
                    <p:embed/>
                  </p:oleObj>
                </mc:Choice>
                <mc:Fallback>
                  <p:oleObj name="" r:id="rId15" imgW="241300" imgH="405765" progId="Equation.DSMT4">
                    <p:embed/>
                    <p:pic>
                      <p:nvPicPr>
                        <p:cNvPr id="0" name="Picture 3082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5014" y="1615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171" name="Group 5170"/>
          <p:cNvGrpSpPr/>
          <p:nvPr/>
        </p:nvGrpSpPr>
        <p:grpSpPr>
          <a:xfrm>
            <a:off x="2730500" y="1573213"/>
            <a:ext cx="1416050" cy="698500"/>
            <a:chOff x="1792" y="864"/>
            <a:chExt cx="892" cy="440"/>
          </a:xfrm>
        </p:grpSpPr>
        <p:sp>
          <p:nvSpPr>
            <p:cNvPr id="5172" name="Straight Connector 5171"/>
            <p:cNvSpPr/>
            <p:nvPr/>
          </p:nvSpPr>
          <p:spPr>
            <a:xfrm>
              <a:off x="1796" y="864"/>
              <a:ext cx="888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173" name="Straight Connector 5172"/>
            <p:cNvSpPr/>
            <p:nvPr/>
          </p:nvSpPr>
          <p:spPr>
            <a:xfrm>
              <a:off x="1792" y="1304"/>
              <a:ext cx="888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5174" name="Group 5173"/>
          <p:cNvGrpSpPr/>
          <p:nvPr/>
        </p:nvGrpSpPr>
        <p:grpSpPr>
          <a:xfrm>
            <a:off x="7170738" y="1223963"/>
            <a:ext cx="1416050" cy="1409700"/>
            <a:chOff x="3141" y="628"/>
            <a:chExt cx="892" cy="888"/>
          </a:xfrm>
        </p:grpSpPr>
        <p:grpSp>
          <p:nvGrpSpPr>
            <p:cNvPr id="5175" name="Group 5174"/>
            <p:cNvGrpSpPr/>
            <p:nvPr/>
          </p:nvGrpSpPr>
          <p:grpSpPr>
            <a:xfrm>
              <a:off x="3141" y="850"/>
              <a:ext cx="892" cy="440"/>
              <a:chOff x="1792" y="864"/>
              <a:chExt cx="892" cy="440"/>
            </a:xfrm>
          </p:grpSpPr>
          <p:sp>
            <p:nvSpPr>
              <p:cNvPr id="5176" name="Straight Connector 5175"/>
              <p:cNvSpPr/>
              <p:nvPr/>
            </p:nvSpPr>
            <p:spPr>
              <a:xfrm>
                <a:off x="1796" y="864"/>
                <a:ext cx="888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5177" name="Straight Connector 5176"/>
              <p:cNvSpPr/>
              <p:nvPr/>
            </p:nvSpPr>
            <p:spPr>
              <a:xfrm>
                <a:off x="1792" y="1304"/>
                <a:ext cx="888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5178" name="Straight Connector 5177"/>
            <p:cNvSpPr/>
            <p:nvPr/>
          </p:nvSpPr>
          <p:spPr>
            <a:xfrm>
              <a:off x="3368" y="628"/>
              <a:ext cx="0" cy="88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179" name="Straight Connector 5178"/>
            <p:cNvSpPr/>
            <p:nvPr/>
          </p:nvSpPr>
          <p:spPr>
            <a:xfrm>
              <a:off x="3812" y="628"/>
              <a:ext cx="0" cy="88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5180" name="Group 5179"/>
          <p:cNvGrpSpPr/>
          <p:nvPr/>
        </p:nvGrpSpPr>
        <p:grpSpPr>
          <a:xfrm>
            <a:off x="1274763" y="4059238"/>
            <a:ext cx="1420812" cy="1409700"/>
            <a:chOff x="4425" y="640"/>
            <a:chExt cx="895" cy="888"/>
          </a:xfrm>
        </p:grpSpPr>
        <p:grpSp>
          <p:nvGrpSpPr>
            <p:cNvPr id="5181" name="Group 5180"/>
            <p:cNvGrpSpPr/>
            <p:nvPr/>
          </p:nvGrpSpPr>
          <p:grpSpPr>
            <a:xfrm>
              <a:off x="4425" y="640"/>
              <a:ext cx="892" cy="888"/>
              <a:chOff x="3141" y="628"/>
              <a:chExt cx="892" cy="888"/>
            </a:xfrm>
          </p:grpSpPr>
          <p:grpSp>
            <p:nvGrpSpPr>
              <p:cNvPr id="5182" name="Group 5181"/>
              <p:cNvGrpSpPr/>
              <p:nvPr/>
            </p:nvGrpSpPr>
            <p:grpSpPr>
              <a:xfrm>
                <a:off x="3141" y="850"/>
                <a:ext cx="892" cy="440"/>
                <a:chOff x="1792" y="864"/>
                <a:chExt cx="892" cy="440"/>
              </a:xfrm>
            </p:grpSpPr>
            <p:sp>
              <p:nvSpPr>
                <p:cNvPr id="5183" name="Straight Connector 5182"/>
                <p:cNvSpPr/>
                <p:nvPr/>
              </p:nvSpPr>
              <p:spPr>
                <a:xfrm>
                  <a:off x="1796" y="864"/>
                  <a:ext cx="888" cy="0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5184" name="Straight Connector 5183"/>
                <p:cNvSpPr/>
                <p:nvPr/>
              </p:nvSpPr>
              <p:spPr>
                <a:xfrm>
                  <a:off x="1792" y="1304"/>
                  <a:ext cx="888" cy="0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5185" name="Straight Connector 5184"/>
              <p:cNvSpPr/>
              <p:nvPr/>
            </p:nvSpPr>
            <p:spPr>
              <a:xfrm>
                <a:off x="3368" y="628"/>
                <a:ext cx="0" cy="88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5186" name="Straight Connector 5185"/>
              <p:cNvSpPr/>
              <p:nvPr/>
            </p:nvSpPr>
            <p:spPr>
              <a:xfrm>
                <a:off x="3812" y="628"/>
                <a:ext cx="0" cy="88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5187" name="Straight Connector 5186"/>
            <p:cNvSpPr/>
            <p:nvPr/>
          </p:nvSpPr>
          <p:spPr>
            <a:xfrm flipV="1">
              <a:off x="4428" y="752"/>
              <a:ext cx="886" cy="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188" name="Straight Connector 5187"/>
            <p:cNvSpPr/>
            <p:nvPr/>
          </p:nvSpPr>
          <p:spPr>
            <a:xfrm flipV="1">
              <a:off x="4426" y="972"/>
              <a:ext cx="892" cy="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189" name="Straight Connector 5188"/>
            <p:cNvSpPr/>
            <p:nvPr/>
          </p:nvSpPr>
          <p:spPr>
            <a:xfrm>
              <a:off x="4428" y="1192"/>
              <a:ext cx="89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190" name="Straight Connector 5189"/>
            <p:cNvSpPr/>
            <p:nvPr/>
          </p:nvSpPr>
          <p:spPr>
            <a:xfrm>
              <a:off x="4432" y="1416"/>
              <a:ext cx="888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5191" name="Group 5190"/>
          <p:cNvGrpSpPr/>
          <p:nvPr/>
        </p:nvGrpSpPr>
        <p:grpSpPr>
          <a:xfrm>
            <a:off x="3773488" y="5624513"/>
            <a:ext cx="1293812" cy="874712"/>
            <a:chOff x="3133" y="3510"/>
            <a:chExt cx="815" cy="551"/>
          </a:xfrm>
        </p:grpSpPr>
        <p:graphicFrame>
          <p:nvGraphicFramePr>
            <p:cNvPr id="5192" name="Object 5191"/>
            <p:cNvGraphicFramePr/>
            <p:nvPr/>
          </p:nvGraphicFramePr>
          <p:xfrm>
            <a:off x="3133" y="3510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4" name="" r:id="rId17" imgW="241300" imgH="405765" progId="Equation.DSMT4">
                    <p:embed/>
                  </p:oleObj>
                </mc:Choice>
                <mc:Fallback>
                  <p:oleObj name="" r:id="rId17" imgW="241300" imgH="405765" progId="Equation.DSMT4">
                    <p:embed/>
                    <p:pic>
                      <p:nvPicPr>
                        <p:cNvPr id="0" name="Picture 3083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3133" y="3510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93" name="Object 5192"/>
            <p:cNvGraphicFramePr/>
            <p:nvPr/>
          </p:nvGraphicFramePr>
          <p:xfrm>
            <a:off x="3622" y="3511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5" name="" r:id="rId19" imgW="241300" imgH="405765" progId="Equation.DSMT4">
                    <p:embed/>
                  </p:oleObj>
                </mc:Choice>
                <mc:Fallback>
                  <p:oleObj name="" r:id="rId19" imgW="241300" imgH="405765" progId="Equation.DSMT4">
                    <p:embed/>
                    <p:pic>
                      <p:nvPicPr>
                        <p:cNvPr id="0" name="Picture 3084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3622" y="3511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194" name="Group 5193"/>
          <p:cNvGrpSpPr/>
          <p:nvPr/>
        </p:nvGrpSpPr>
        <p:grpSpPr>
          <a:xfrm>
            <a:off x="3729038" y="4033838"/>
            <a:ext cx="1420812" cy="1416050"/>
            <a:chOff x="3105" y="2508"/>
            <a:chExt cx="895" cy="892"/>
          </a:xfrm>
        </p:grpSpPr>
        <p:grpSp>
          <p:nvGrpSpPr>
            <p:cNvPr id="5195" name="Group 5194"/>
            <p:cNvGrpSpPr/>
            <p:nvPr/>
          </p:nvGrpSpPr>
          <p:grpSpPr>
            <a:xfrm>
              <a:off x="3105" y="2512"/>
              <a:ext cx="895" cy="888"/>
              <a:chOff x="4425" y="640"/>
              <a:chExt cx="895" cy="888"/>
            </a:xfrm>
          </p:grpSpPr>
          <p:grpSp>
            <p:nvGrpSpPr>
              <p:cNvPr id="5196" name="Group 5195"/>
              <p:cNvGrpSpPr/>
              <p:nvPr/>
            </p:nvGrpSpPr>
            <p:grpSpPr>
              <a:xfrm>
                <a:off x="4425" y="640"/>
                <a:ext cx="892" cy="888"/>
                <a:chOff x="3141" y="628"/>
                <a:chExt cx="892" cy="888"/>
              </a:xfrm>
            </p:grpSpPr>
            <p:grpSp>
              <p:nvGrpSpPr>
                <p:cNvPr id="5197" name="Group 5196"/>
                <p:cNvGrpSpPr/>
                <p:nvPr/>
              </p:nvGrpSpPr>
              <p:grpSpPr>
                <a:xfrm>
                  <a:off x="3141" y="850"/>
                  <a:ext cx="892" cy="440"/>
                  <a:chOff x="1792" y="864"/>
                  <a:chExt cx="892" cy="440"/>
                </a:xfrm>
              </p:grpSpPr>
              <p:sp>
                <p:nvSpPr>
                  <p:cNvPr id="5198" name="Straight Connector 5197"/>
                  <p:cNvSpPr/>
                  <p:nvPr/>
                </p:nvSpPr>
                <p:spPr>
                  <a:xfrm>
                    <a:off x="1796" y="864"/>
                    <a:ext cx="888" cy="0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5199" name="Straight Connector 5198"/>
                  <p:cNvSpPr/>
                  <p:nvPr/>
                </p:nvSpPr>
                <p:spPr>
                  <a:xfrm>
                    <a:off x="1792" y="1304"/>
                    <a:ext cx="888" cy="0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</p:grpSp>
            <p:sp>
              <p:nvSpPr>
                <p:cNvPr id="5200" name="Straight Connector 5199"/>
                <p:cNvSpPr/>
                <p:nvPr/>
              </p:nvSpPr>
              <p:spPr>
                <a:xfrm>
                  <a:off x="3368" y="628"/>
                  <a:ext cx="0" cy="888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5201" name="Straight Connector 5200"/>
                <p:cNvSpPr/>
                <p:nvPr/>
              </p:nvSpPr>
              <p:spPr>
                <a:xfrm>
                  <a:off x="3812" y="628"/>
                  <a:ext cx="0" cy="888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5202" name="Straight Connector 5201"/>
              <p:cNvSpPr/>
              <p:nvPr/>
            </p:nvSpPr>
            <p:spPr>
              <a:xfrm flipV="1">
                <a:off x="4428" y="752"/>
                <a:ext cx="886" cy="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5203" name="Straight Connector 5202"/>
              <p:cNvSpPr/>
              <p:nvPr/>
            </p:nvSpPr>
            <p:spPr>
              <a:xfrm flipV="1">
                <a:off x="4426" y="972"/>
                <a:ext cx="892" cy="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5204" name="Straight Connector 5203"/>
              <p:cNvSpPr/>
              <p:nvPr/>
            </p:nvSpPr>
            <p:spPr>
              <a:xfrm>
                <a:off x="4428" y="1192"/>
                <a:ext cx="89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5205" name="Straight Connector 5204"/>
              <p:cNvSpPr/>
              <p:nvPr/>
            </p:nvSpPr>
            <p:spPr>
              <a:xfrm>
                <a:off x="4432" y="1416"/>
                <a:ext cx="888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5206" name="Straight Connector 5205"/>
            <p:cNvSpPr/>
            <p:nvPr/>
          </p:nvSpPr>
          <p:spPr>
            <a:xfrm>
              <a:off x="3219" y="2508"/>
              <a:ext cx="0" cy="89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207" name="Straight Connector 5206"/>
            <p:cNvSpPr/>
            <p:nvPr/>
          </p:nvSpPr>
          <p:spPr>
            <a:xfrm flipH="1">
              <a:off x="3444" y="2508"/>
              <a:ext cx="0" cy="89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208" name="Straight Connector 5207"/>
            <p:cNvSpPr/>
            <p:nvPr/>
          </p:nvSpPr>
          <p:spPr>
            <a:xfrm>
              <a:off x="3666" y="2511"/>
              <a:ext cx="0" cy="88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209" name="Straight Connector 5208"/>
            <p:cNvSpPr/>
            <p:nvPr/>
          </p:nvSpPr>
          <p:spPr>
            <a:xfrm>
              <a:off x="3888" y="2508"/>
              <a:ext cx="0" cy="891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5210" name="Group 5209"/>
          <p:cNvGrpSpPr/>
          <p:nvPr/>
        </p:nvGrpSpPr>
        <p:grpSpPr>
          <a:xfrm>
            <a:off x="4968875" y="1687513"/>
            <a:ext cx="1422400" cy="469900"/>
            <a:chOff x="4000" y="1031"/>
            <a:chExt cx="896" cy="296"/>
          </a:xfrm>
        </p:grpSpPr>
        <p:sp>
          <p:nvSpPr>
            <p:cNvPr id="5211" name="Straight Connector 5210"/>
            <p:cNvSpPr/>
            <p:nvPr/>
          </p:nvSpPr>
          <p:spPr>
            <a:xfrm>
              <a:off x="4000" y="1031"/>
              <a:ext cx="89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212" name="Straight Connector 5211"/>
            <p:cNvSpPr/>
            <p:nvPr/>
          </p:nvSpPr>
          <p:spPr>
            <a:xfrm>
              <a:off x="4000" y="1327"/>
              <a:ext cx="89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5213" name="Group 5212"/>
          <p:cNvGrpSpPr/>
          <p:nvPr/>
        </p:nvGrpSpPr>
        <p:grpSpPr>
          <a:xfrm>
            <a:off x="5018088" y="2730500"/>
            <a:ext cx="1241425" cy="874713"/>
            <a:chOff x="4056" y="1759"/>
            <a:chExt cx="782" cy="551"/>
          </a:xfrm>
        </p:grpSpPr>
        <p:graphicFrame>
          <p:nvGraphicFramePr>
            <p:cNvPr id="5214" name="Object 5213"/>
            <p:cNvGraphicFramePr/>
            <p:nvPr/>
          </p:nvGraphicFramePr>
          <p:xfrm>
            <a:off x="4056" y="1759"/>
            <a:ext cx="292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4" name="" r:id="rId21" imgW="215900" imgH="405765" progId="Equation.DSMT4">
                    <p:embed/>
                  </p:oleObj>
                </mc:Choice>
                <mc:Fallback>
                  <p:oleObj name="" r:id="rId21" imgW="215900" imgH="405765" progId="Equation.DSMT4">
                    <p:embed/>
                    <p:pic>
                      <p:nvPicPr>
                        <p:cNvPr id="0" name="Picture 3113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4056" y="1759"/>
                          <a:ext cx="292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215" name="Object 5214"/>
            <p:cNvGraphicFramePr/>
            <p:nvPr/>
          </p:nvGraphicFramePr>
          <p:xfrm>
            <a:off x="4546" y="1760"/>
            <a:ext cx="292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5" name="" r:id="rId23" imgW="215900" imgH="405765" progId="Equation.DSMT4">
                    <p:embed/>
                  </p:oleObj>
                </mc:Choice>
                <mc:Fallback>
                  <p:oleObj name="" r:id="rId23" imgW="215900" imgH="405765" progId="Equation.DSMT4">
                    <p:embed/>
                    <p:pic>
                      <p:nvPicPr>
                        <p:cNvPr id="0" name="Picture 3114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4546" y="1760"/>
                          <a:ext cx="292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216" name="Group 5215"/>
          <p:cNvGrpSpPr/>
          <p:nvPr/>
        </p:nvGrpSpPr>
        <p:grpSpPr>
          <a:xfrm>
            <a:off x="6118225" y="4056063"/>
            <a:ext cx="1409700" cy="1409700"/>
            <a:chOff x="4872" y="2555"/>
            <a:chExt cx="888" cy="888"/>
          </a:xfrm>
        </p:grpSpPr>
        <p:sp>
          <p:nvSpPr>
            <p:cNvPr id="5217" name="Rectangle 5216"/>
            <p:cNvSpPr/>
            <p:nvPr/>
          </p:nvSpPr>
          <p:spPr>
            <a:xfrm>
              <a:off x="4872" y="2555"/>
              <a:ext cx="89" cy="8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18" name="Rectangle 5217"/>
            <p:cNvSpPr/>
            <p:nvPr/>
          </p:nvSpPr>
          <p:spPr>
            <a:xfrm>
              <a:off x="4961" y="2555"/>
              <a:ext cx="89" cy="8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19" name="Rectangle 5218"/>
            <p:cNvSpPr/>
            <p:nvPr/>
          </p:nvSpPr>
          <p:spPr>
            <a:xfrm>
              <a:off x="5050" y="2555"/>
              <a:ext cx="88" cy="8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20" name="Rectangle 5219"/>
            <p:cNvSpPr/>
            <p:nvPr/>
          </p:nvSpPr>
          <p:spPr>
            <a:xfrm>
              <a:off x="5138" y="2555"/>
              <a:ext cx="89" cy="8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21" name="Rectangle 5220"/>
            <p:cNvSpPr/>
            <p:nvPr/>
          </p:nvSpPr>
          <p:spPr>
            <a:xfrm>
              <a:off x="5227" y="2555"/>
              <a:ext cx="89" cy="8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22" name="Rectangle 5221"/>
            <p:cNvSpPr/>
            <p:nvPr/>
          </p:nvSpPr>
          <p:spPr>
            <a:xfrm>
              <a:off x="5316" y="2555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23" name="Rectangle 5222"/>
            <p:cNvSpPr/>
            <p:nvPr/>
          </p:nvSpPr>
          <p:spPr>
            <a:xfrm>
              <a:off x="5405" y="2555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24" name="Rectangle 5223"/>
            <p:cNvSpPr/>
            <p:nvPr/>
          </p:nvSpPr>
          <p:spPr>
            <a:xfrm>
              <a:off x="5494" y="2555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25" name="Rectangle 5224"/>
            <p:cNvSpPr/>
            <p:nvPr/>
          </p:nvSpPr>
          <p:spPr>
            <a:xfrm>
              <a:off x="5582" y="2555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26" name="Rectangle 5225"/>
            <p:cNvSpPr/>
            <p:nvPr/>
          </p:nvSpPr>
          <p:spPr>
            <a:xfrm>
              <a:off x="5671" y="2555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27" name="Rectangle 5226"/>
            <p:cNvSpPr/>
            <p:nvPr/>
          </p:nvSpPr>
          <p:spPr>
            <a:xfrm>
              <a:off x="4872" y="2644"/>
              <a:ext cx="89" cy="8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28" name="Rectangle 5227"/>
            <p:cNvSpPr/>
            <p:nvPr/>
          </p:nvSpPr>
          <p:spPr>
            <a:xfrm>
              <a:off x="4961" y="2644"/>
              <a:ext cx="89" cy="8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29" name="Rectangle 5228"/>
            <p:cNvSpPr/>
            <p:nvPr/>
          </p:nvSpPr>
          <p:spPr>
            <a:xfrm>
              <a:off x="5050" y="2644"/>
              <a:ext cx="88" cy="8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30" name="Rectangle 5229"/>
            <p:cNvSpPr/>
            <p:nvPr/>
          </p:nvSpPr>
          <p:spPr>
            <a:xfrm>
              <a:off x="5138" y="2644"/>
              <a:ext cx="89" cy="8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31" name="Rectangle 5230"/>
            <p:cNvSpPr/>
            <p:nvPr/>
          </p:nvSpPr>
          <p:spPr>
            <a:xfrm>
              <a:off x="5227" y="2644"/>
              <a:ext cx="89" cy="8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32" name="Rectangle 5231"/>
            <p:cNvSpPr/>
            <p:nvPr/>
          </p:nvSpPr>
          <p:spPr>
            <a:xfrm>
              <a:off x="5316" y="2644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33" name="Rectangle 5232"/>
            <p:cNvSpPr/>
            <p:nvPr/>
          </p:nvSpPr>
          <p:spPr>
            <a:xfrm>
              <a:off x="5405" y="2644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34" name="Rectangle 5233"/>
            <p:cNvSpPr/>
            <p:nvPr/>
          </p:nvSpPr>
          <p:spPr>
            <a:xfrm>
              <a:off x="5494" y="2644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35" name="Rectangle 5234"/>
            <p:cNvSpPr/>
            <p:nvPr/>
          </p:nvSpPr>
          <p:spPr>
            <a:xfrm>
              <a:off x="5582" y="2644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36" name="Rectangle 5235"/>
            <p:cNvSpPr/>
            <p:nvPr/>
          </p:nvSpPr>
          <p:spPr>
            <a:xfrm>
              <a:off x="5671" y="2644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37" name="Rectangle 5236"/>
            <p:cNvSpPr/>
            <p:nvPr/>
          </p:nvSpPr>
          <p:spPr>
            <a:xfrm>
              <a:off x="4872" y="2733"/>
              <a:ext cx="89" cy="88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38" name="Rectangle 5237"/>
            <p:cNvSpPr/>
            <p:nvPr/>
          </p:nvSpPr>
          <p:spPr>
            <a:xfrm>
              <a:off x="4961" y="2733"/>
              <a:ext cx="89" cy="88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39" name="Rectangle 5238"/>
            <p:cNvSpPr/>
            <p:nvPr/>
          </p:nvSpPr>
          <p:spPr>
            <a:xfrm>
              <a:off x="5050" y="2733"/>
              <a:ext cx="88" cy="88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40" name="Rectangle 5239"/>
            <p:cNvSpPr/>
            <p:nvPr/>
          </p:nvSpPr>
          <p:spPr>
            <a:xfrm>
              <a:off x="5138" y="2733"/>
              <a:ext cx="89" cy="88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41" name="Rectangle 5240"/>
            <p:cNvSpPr/>
            <p:nvPr/>
          </p:nvSpPr>
          <p:spPr>
            <a:xfrm>
              <a:off x="5227" y="2733"/>
              <a:ext cx="89" cy="88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42" name="Rectangle 5241"/>
            <p:cNvSpPr/>
            <p:nvPr/>
          </p:nvSpPr>
          <p:spPr>
            <a:xfrm>
              <a:off x="5316" y="2733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43" name="Rectangle 5242"/>
            <p:cNvSpPr/>
            <p:nvPr/>
          </p:nvSpPr>
          <p:spPr>
            <a:xfrm>
              <a:off x="5405" y="2733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44" name="Rectangle 5243"/>
            <p:cNvSpPr/>
            <p:nvPr/>
          </p:nvSpPr>
          <p:spPr>
            <a:xfrm>
              <a:off x="5494" y="2733"/>
              <a:ext cx="88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45" name="Rectangle 5244"/>
            <p:cNvSpPr/>
            <p:nvPr/>
          </p:nvSpPr>
          <p:spPr>
            <a:xfrm>
              <a:off x="5582" y="2733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46" name="Rectangle 5245"/>
            <p:cNvSpPr/>
            <p:nvPr/>
          </p:nvSpPr>
          <p:spPr>
            <a:xfrm>
              <a:off x="5671" y="2733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47" name="Rectangle 5246"/>
            <p:cNvSpPr/>
            <p:nvPr/>
          </p:nvSpPr>
          <p:spPr>
            <a:xfrm>
              <a:off x="4872" y="2821"/>
              <a:ext cx="89" cy="8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48" name="Rectangle 5247"/>
            <p:cNvSpPr/>
            <p:nvPr/>
          </p:nvSpPr>
          <p:spPr>
            <a:xfrm>
              <a:off x="4961" y="2821"/>
              <a:ext cx="89" cy="8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49" name="Rectangle 5248"/>
            <p:cNvSpPr/>
            <p:nvPr/>
          </p:nvSpPr>
          <p:spPr>
            <a:xfrm>
              <a:off x="5050" y="2821"/>
              <a:ext cx="88" cy="8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50" name="Rectangle 5249"/>
            <p:cNvSpPr/>
            <p:nvPr/>
          </p:nvSpPr>
          <p:spPr>
            <a:xfrm>
              <a:off x="5138" y="2821"/>
              <a:ext cx="89" cy="8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51" name="Rectangle 5250"/>
            <p:cNvSpPr/>
            <p:nvPr/>
          </p:nvSpPr>
          <p:spPr>
            <a:xfrm>
              <a:off x="5227" y="2821"/>
              <a:ext cx="89" cy="8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52" name="Rectangle 5251"/>
            <p:cNvSpPr/>
            <p:nvPr/>
          </p:nvSpPr>
          <p:spPr>
            <a:xfrm>
              <a:off x="5316" y="2821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53" name="Rectangle 5252"/>
            <p:cNvSpPr/>
            <p:nvPr/>
          </p:nvSpPr>
          <p:spPr>
            <a:xfrm>
              <a:off x="5405" y="2821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54" name="Rectangle 5253"/>
            <p:cNvSpPr/>
            <p:nvPr/>
          </p:nvSpPr>
          <p:spPr>
            <a:xfrm>
              <a:off x="5494" y="2821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55" name="Rectangle 5254"/>
            <p:cNvSpPr/>
            <p:nvPr/>
          </p:nvSpPr>
          <p:spPr>
            <a:xfrm>
              <a:off x="5582" y="2821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56" name="Rectangle 5255"/>
            <p:cNvSpPr/>
            <p:nvPr/>
          </p:nvSpPr>
          <p:spPr>
            <a:xfrm>
              <a:off x="5671" y="2821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57" name="Rectangle 5256"/>
            <p:cNvSpPr/>
            <p:nvPr/>
          </p:nvSpPr>
          <p:spPr>
            <a:xfrm>
              <a:off x="4872" y="2910"/>
              <a:ext cx="89" cy="8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58" name="Rectangle 5257"/>
            <p:cNvSpPr/>
            <p:nvPr/>
          </p:nvSpPr>
          <p:spPr>
            <a:xfrm>
              <a:off x="4961" y="2910"/>
              <a:ext cx="89" cy="8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59" name="Rectangle 5258"/>
            <p:cNvSpPr/>
            <p:nvPr/>
          </p:nvSpPr>
          <p:spPr>
            <a:xfrm>
              <a:off x="5050" y="2910"/>
              <a:ext cx="88" cy="8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60" name="Rectangle 5259"/>
            <p:cNvSpPr/>
            <p:nvPr/>
          </p:nvSpPr>
          <p:spPr>
            <a:xfrm>
              <a:off x="5138" y="2910"/>
              <a:ext cx="89" cy="8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61" name="Rectangle 5260"/>
            <p:cNvSpPr/>
            <p:nvPr/>
          </p:nvSpPr>
          <p:spPr>
            <a:xfrm>
              <a:off x="5227" y="2910"/>
              <a:ext cx="89" cy="8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62" name="Rectangle 5261"/>
            <p:cNvSpPr/>
            <p:nvPr/>
          </p:nvSpPr>
          <p:spPr>
            <a:xfrm>
              <a:off x="5316" y="2910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63" name="Rectangle 5262"/>
            <p:cNvSpPr/>
            <p:nvPr/>
          </p:nvSpPr>
          <p:spPr>
            <a:xfrm>
              <a:off x="5405" y="2910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64" name="Rectangle 5263"/>
            <p:cNvSpPr/>
            <p:nvPr/>
          </p:nvSpPr>
          <p:spPr>
            <a:xfrm>
              <a:off x="5494" y="2910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65" name="Rectangle 5264"/>
            <p:cNvSpPr/>
            <p:nvPr/>
          </p:nvSpPr>
          <p:spPr>
            <a:xfrm>
              <a:off x="5582" y="2910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66" name="Rectangle 5265"/>
            <p:cNvSpPr/>
            <p:nvPr/>
          </p:nvSpPr>
          <p:spPr>
            <a:xfrm>
              <a:off x="5671" y="2910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67" name="Rectangle 5266"/>
            <p:cNvSpPr/>
            <p:nvPr/>
          </p:nvSpPr>
          <p:spPr>
            <a:xfrm>
              <a:off x="4872" y="2999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68" name="Rectangle 5267"/>
            <p:cNvSpPr/>
            <p:nvPr/>
          </p:nvSpPr>
          <p:spPr>
            <a:xfrm>
              <a:off x="4961" y="2999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69" name="Rectangle 5268"/>
            <p:cNvSpPr/>
            <p:nvPr/>
          </p:nvSpPr>
          <p:spPr>
            <a:xfrm>
              <a:off x="5050" y="2999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70" name="Rectangle 5269"/>
            <p:cNvSpPr/>
            <p:nvPr/>
          </p:nvSpPr>
          <p:spPr>
            <a:xfrm>
              <a:off x="5138" y="2999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71" name="Rectangle 5270"/>
            <p:cNvSpPr/>
            <p:nvPr/>
          </p:nvSpPr>
          <p:spPr>
            <a:xfrm>
              <a:off x="5227" y="2999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72" name="Rectangle 5271"/>
            <p:cNvSpPr/>
            <p:nvPr/>
          </p:nvSpPr>
          <p:spPr>
            <a:xfrm>
              <a:off x="5316" y="2999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73" name="Rectangle 5272"/>
            <p:cNvSpPr/>
            <p:nvPr/>
          </p:nvSpPr>
          <p:spPr>
            <a:xfrm>
              <a:off x="5405" y="2999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74" name="Rectangle 5273"/>
            <p:cNvSpPr/>
            <p:nvPr/>
          </p:nvSpPr>
          <p:spPr>
            <a:xfrm>
              <a:off x="5494" y="2999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75" name="Rectangle 5274"/>
            <p:cNvSpPr/>
            <p:nvPr/>
          </p:nvSpPr>
          <p:spPr>
            <a:xfrm>
              <a:off x="5582" y="2999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76" name="Rectangle 5275"/>
            <p:cNvSpPr/>
            <p:nvPr/>
          </p:nvSpPr>
          <p:spPr>
            <a:xfrm>
              <a:off x="5671" y="2999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77" name="Rectangle 5276"/>
            <p:cNvSpPr/>
            <p:nvPr/>
          </p:nvSpPr>
          <p:spPr>
            <a:xfrm>
              <a:off x="4872" y="3088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78" name="Rectangle 5277"/>
            <p:cNvSpPr/>
            <p:nvPr/>
          </p:nvSpPr>
          <p:spPr>
            <a:xfrm>
              <a:off x="4961" y="3088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79" name="Rectangle 5278"/>
            <p:cNvSpPr/>
            <p:nvPr/>
          </p:nvSpPr>
          <p:spPr>
            <a:xfrm>
              <a:off x="5050" y="3088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80" name="Rectangle 5279"/>
            <p:cNvSpPr/>
            <p:nvPr/>
          </p:nvSpPr>
          <p:spPr>
            <a:xfrm>
              <a:off x="5138" y="3088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81" name="Rectangle 5280"/>
            <p:cNvSpPr/>
            <p:nvPr/>
          </p:nvSpPr>
          <p:spPr>
            <a:xfrm>
              <a:off x="5227" y="3088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82" name="Rectangle 5281"/>
            <p:cNvSpPr/>
            <p:nvPr/>
          </p:nvSpPr>
          <p:spPr>
            <a:xfrm>
              <a:off x="5316" y="3088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83" name="Rectangle 5282"/>
            <p:cNvSpPr/>
            <p:nvPr/>
          </p:nvSpPr>
          <p:spPr>
            <a:xfrm>
              <a:off x="5405" y="3088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84" name="Rectangle 5283"/>
            <p:cNvSpPr/>
            <p:nvPr/>
          </p:nvSpPr>
          <p:spPr>
            <a:xfrm>
              <a:off x="5494" y="3088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85" name="Rectangle 5284"/>
            <p:cNvSpPr/>
            <p:nvPr/>
          </p:nvSpPr>
          <p:spPr>
            <a:xfrm>
              <a:off x="5582" y="3088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86" name="Rectangle 5285"/>
            <p:cNvSpPr/>
            <p:nvPr/>
          </p:nvSpPr>
          <p:spPr>
            <a:xfrm>
              <a:off x="5671" y="3088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87" name="Rectangle 5286"/>
            <p:cNvSpPr/>
            <p:nvPr/>
          </p:nvSpPr>
          <p:spPr>
            <a:xfrm>
              <a:off x="4872" y="3177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88" name="Rectangle 5287"/>
            <p:cNvSpPr/>
            <p:nvPr/>
          </p:nvSpPr>
          <p:spPr>
            <a:xfrm>
              <a:off x="4961" y="3177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89" name="Rectangle 5288"/>
            <p:cNvSpPr/>
            <p:nvPr/>
          </p:nvSpPr>
          <p:spPr>
            <a:xfrm>
              <a:off x="5050" y="3177"/>
              <a:ext cx="88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90" name="Rectangle 5289"/>
            <p:cNvSpPr/>
            <p:nvPr/>
          </p:nvSpPr>
          <p:spPr>
            <a:xfrm>
              <a:off x="5138" y="3177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91" name="Rectangle 5290"/>
            <p:cNvSpPr/>
            <p:nvPr/>
          </p:nvSpPr>
          <p:spPr>
            <a:xfrm>
              <a:off x="5227" y="3177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92" name="Rectangle 5291"/>
            <p:cNvSpPr/>
            <p:nvPr/>
          </p:nvSpPr>
          <p:spPr>
            <a:xfrm>
              <a:off x="5316" y="3177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93" name="Rectangle 5292"/>
            <p:cNvSpPr/>
            <p:nvPr/>
          </p:nvSpPr>
          <p:spPr>
            <a:xfrm>
              <a:off x="5405" y="3177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94" name="Rectangle 5293"/>
            <p:cNvSpPr/>
            <p:nvPr/>
          </p:nvSpPr>
          <p:spPr>
            <a:xfrm>
              <a:off x="5494" y="3177"/>
              <a:ext cx="88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95" name="Rectangle 5294"/>
            <p:cNvSpPr/>
            <p:nvPr/>
          </p:nvSpPr>
          <p:spPr>
            <a:xfrm>
              <a:off x="5582" y="3177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96" name="Rectangle 5295"/>
            <p:cNvSpPr/>
            <p:nvPr/>
          </p:nvSpPr>
          <p:spPr>
            <a:xfrm>
              <a:off x="5671" y="3177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97" name="Rectangle 5296"/>
            <p:cNvSpPr/>
            <p:nvPr/>
          </p:nvSpPr>
          <p:spPr>
            <a:xfrm>
              <a:off x="4872" y="3265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98" name="Rectangle 5297"/>
            <p:cNvSpPr/>
            <p:nvPr/>
          </p:nvSpPr>
          <p:spPr>
            <a:xfrm>
              <a:off x="4961" y="3265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99" name="Rectangle 5298"/>
            <p:cNvSpPr/>
            <p:nvPr/>
          </p:nvSpPr>
          <p:spPr>
            <a:xfrm>
              <a:off x="5050" y="3265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300" name="Rectangle 5299"/>
            <p:cNvSpPr/>
            <p:nvPr/>
          </p:nvSpPr>
          <p:spPr>
            <a:xfrm>
              <a:off x="5138" y="3265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301" name="Rectangle 5300"/>
            <p:cNvSpPr/>
            <p:nvPr/>
          </p:nvSpPr>
          <p:spPr>
            <a:xfrm>
              <a:off x="5227" y="3265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302" name="Rectangle 5301"/>
            <p:cNvSpPr/>
            <p:nvPr/>
          </p:nvSpPr>
          <p:spPr>
            <a:xfrm>
              <a:off x="5316" y="3265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303" name="Rectangle 5302"/>
            <p:cNvSpPr/>
            <p:nvPr/>
          </p:nvSpPr>
          <p:spPr>
            <a:xfrm>
              <a:off x="5405" y="3265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304" name="Rectangle 5303"/>
            <p:cNvSpPr/>
            <p:nvPr/>
          </p:nvSpPr>
          <p:spPr>
            <a:xfrm>
              <a:off x="5494" y="3265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305" name="Rectangle 5304"/>
            <p:cNvSpPr/>
            <p:nvPr/>
          </p:nvSpPr>
          <p:spPr>
            <a:xfrm>
              <a:off x="5582" y="3265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306" name="Rectangle 5305"/>
            <p:cNvSpPr/>
            <p:nvPr/>
          </p:nvSpPr>
          <p:spPr>
            <a:xfrm>
              <a:off x="5671" y="3265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307" name="Rectangle 5306"/>
            <p:cNvSpPr/>
            <p:nvPr/>
          </p:nvSpPr>
          <p:spPr>
            <a:xfrm>
              <a:off x="4872" y="3354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308" name="Rectangle 5307"/>
            <p:cNvSpPr/>
            <p:nvPr/>
          </p:nvSpPr>
          <p:spPr>
            <a:xfrm>
              <a:off x="4961" y="3354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309" name="Rectangle 5308"/>
            <p:cNvSpPr/>
            <p:nvPr/>
          </p:nvSpPr>
          <p:spPr>
            <a:xfrm>
              <a:off x="5050" y="3354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310" name="Rectangle 5309"/>
            <p:cNvSpPr/>
            <p:nvPr/>
          </p:nvSpPr>
          <p:spPr>
            <a:xfrm>
              <a:off x="5138" y="3354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311" name="Rectangle 5310"/>
            <p:cNvSpPr/>
            <p:nvPr/>
          </p:nvSpPr>
          <p:spPr>
            <a:xfrm>
              <a:off x="5227" y="3354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312" name="Rectangle 5311"/>
            <p:cNvSpPr/>
            <p:nvPr/>
          </p:nvSpPr>
          <p:spPr>
            <a:xfrm>
              <a:off x="5316" y="3354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313" name="Rectangle 5312"/>
            <p:cNvSpPr/>
            <p:nvPr/>
          </p:nvSpPr>
          <p:spPr>
            <a:xfrm>
              <a:off x="5405" y="3354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314" name="Rectangle 5313"/>
            <p:cNvSpPr/>
            <p:nvPr/>
          </p:nvSpPr>
          <p:spPr>
            <a:xfrm>
              <a:off x="5494" y="3354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315" name="Rectangle 5314"/>
            <p:cNvSpPr/>
            <p:nvPr/>
          </p:nvSpPr>
          <p:spPr>
            <a:xfrm>
              <a:off x="5582" y="3354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316" name="Rectangle 5315"/>
            <p:cNvSpPr/>
            <p:nvPr/>
          </p:nvSpPr>
          <p:spPr>
            <a:xfrm>
              <a:off x="5671" y="3354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5317" name="Group 5316"/>
          <p:cNvGrpSpPr/>
          <p:nvPr/>
        </p:nvGrpSpPr>
        <p:grpSpPr>
          <a:xfrm>
            <a:off x="6169025" y="5626100"/>
            <a:ext cx="1430338" cy="874713"/>
            <a:chOff x="3886" y="3544"/>
            <a:chExt cx="901" cy="551"/>
          </a:xfrm>
        </p:grpSpPr>
        <p:graphicFrame>
          <p:nvGraphicFramePr>
            <p:cNvPr id="5318" name="Object 5317"/>
            <p:cNvGraphicFramePr/>
            <p:nvPr/>
          </p:nvGraphicFramePr>
          <p:xfrm>
            <a:off x="3886" y="3544"/>
            <a:ext cx="412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6" name="" r:id="rId25" imgW="304800" imgH="405765" progId="Equation.DSMT4">
                    <p:embed/>
                  </p:oleObj>
                </mc:Choice>
                <mc:Fallback>
                  <p:oleObj name="" r:id="rId25" imgW="304800" imgH="405765" progId="Equation.DSMT4">
                    <p:embed/>
                    <p:pic>
                      <p:nvPicPr>
                        <p:cNvPr id="0" name="Picture 3115"/>
                        <p:cNvPicPr/>
                        <p:nvPr/>
                      </p:nvPicPr>
                      <p:blipFill>
                        <a:blip r:embed="rId26"/>
                        <a:stretch>
                          <a:fillRect/>
                        </a:stretch>
                      </p:blipFill>
                      <p:spPr>
                        <a:xfrm>
                          <a:off x="3886" y="3544"/>
                          <a:ext cx="412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319" name="Object 5318"/>
            <p:cNvGraphicFramePr/>
            <p:nvPr/>
          </p:nvGraphicFramePr>
          <p:xfrm>
            <a:off x="4375" y="3545"/>
            <a:ext cx="412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7" name="" r:id="rId27" imgW="304800" imgH="405765" progId="Equation.DSMT4">
                    <p:embed/>
                  </p:oleObj>
                </mc:Choice>
                <mc:Fallback>
                  <p:oleObj name="" r:id="rId27" imgW="304800" imgH="405765" progId="Equation.DSMT4">
                    <p:embed/>
                    <p:pic>
                      <p:nvPicPr>
                        <p:cNvPr id="0" name="Picture 3116"/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4375" y="3545"/>
                          <a:ext cx="412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blinds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6146" name="Group 6145"/>
          <p:cNvGrpSpPr/>
          <p:nvPr/>
        </p:nvGrpSpPr>
        <p:grpSpPr>
          <a:xfrm>
            <a:off x="566738" y="433388"/>
            <a:ext cx="8121650" cy="5056187"/>
            <a:chOff x="357" y="273"/>
            <a:chExt cx="5116" cy="3185"/>
          </a:xfrm>
        </p:grpSpPr>
        <p:sp>
          <p:nvSpPr>
            <p:cNvPr id="6147" name="Text Box 6146"/>
            <p:cNvSpPr txBox="1"/>
            <p:nvPr/>
          </p:nvSpPr>
          <p:spPr>
            <a:xfrm>
              <a:off x="2313" y="273"/>
              <a:ext cx="1126" cy="294"/>
            </a:xfrm>
            <a:prstGeom prst="rect">
              <a:avLst/>
            </a:prstGeom>
            <a:gradFill rotWithShape="0">
              <a:gsLst>
                <a:gs pos="0">
                  <a:srgbClr val="FFB1FF">
                    <a:gamma/>
                    <a:shade val="66275"/>
                    <a:invGamma/>
                  </a:srgbClr>
                </a:gs>
                <a:gs pos="50000">
                  <a:srgbClr val="FFB1FF"/>
                </a:gs>
                <a:gs pos="100000">
                  <a:srgbClr val="FFB1FF">
                    <a:gamma/>
                    <a:shade val="6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solidFill>
                    <a:schemeClr val="accent2"/>
                  </a:solidFill>
                  <a:latin typeface="Comic Sans MS" panose="030F0702030302020204" pitchFamily="66" charset="0"/>
                </a:rPr>
                <a:t>Fifths</a:t>
              </a:r>
              <a:endParaRPr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grpSp>
          <p:nvGrpSpPr>
            <p:cNvPr id="6148" name="Group 6147"/>
            <p:cNvGrpSpPr/>
            <p:nvPr/>
          </p:nvGrpSpPr>
          <p:grpSpPr>
            <a:xfrm>
              <a:off x="357" y="750"/>
              <a:ext cx="895" cy="891"/>
              <a:chOff x="357" y="750"/>
              <a:chExt cx="895" cy="891"/>
            </a:xfrm>
          </p:grpSpPr>
          <p:sp>
            <p:nvSpPr>
              <p:cNvPr id="6149" name="Rectangle 6148"/>
              <p:cNvSpPr/>
              <p:nvPr/>
            </p:nvSpPr>
            <p:spPr>
              <a:xfrm>
                <a:off x="357" y="750"/>
                <a:ext cx="179" cy="891"/>
              </a:xfrm>
              <a:prstGeom prst="rect">
                <a:avLst/>
              </a:prstGeom>
              <a:gradFill rotWithShape="0">
                <a:gsLst>
                  <a:gs pos="0">
                    <a:srgbClr val="FFB1FF">
                      <a:gamma/>
                      <a:shade val="56078"/>
                      <a:invGamma/>
                    </a:srgbClr>
                  </a:gs>
                  <a:gs pos="50000">
                    <a:srgbClr val="FFB1FF"/>
                  </a:gs>
                  <a:gs pos="100000">
                    <a:srgbClr val="FFB1FF">
                      <a:gamma/>
                      <a:shade val="5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50" name="Rectangle 6149"/>
              <p:cNvSpPr/>
              <p:nvPr/>
            </p:nvSpPr>
            <p:spPr>
              <a:xfrm>
                <a:off x="536" y="750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51" name="Rectangle 6150"/>
              <p:cNvSpPr/>
              <p:nvPr/>
            </p:nvSpPr>
            <p:spPr>
              <a:xfrm>
                <a:off x="715" y="750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52" name="Rectangle 6151"/>
              <p:cNvSpPr/>
              <p:nvPr/>
            </p:nvSpPr>
            <p:spPr>
              <a:xfrm>
                <a:off x="894" y="750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53" name="Rectangle 6152"/>
              <p:cNvSpPr/>
              <p:nvPr/>
            </p:nvSpPr>
            <p:spPr>
              <a:xfrm>
                <a:off x="1073" y="750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6154" name="Group 6153"/>
            <p:cNvGrpSpPr/>
            <p:nvPr/>
          </p:nvGrpSpPr>
          <p:grpSpPr>
            <a:xfrm>
              <a:off x="1775" y="750"/>
              <a:ext cx="895" cy="891"/>
              <a:chOff x="1775" y="750"/>
              <a:chExt cx="895" cy="891"/>
            </a:xfrm>
          </p:grpSpPr>
          <p:sp>
            <p:nvSpPr>
              <p:cNvPr id="6155" name="Rectangle 6154"/>
              <p:cNvSpPr/>
              <p:nvPr/>
            </p:nvSpPr>
            <p:spPr>
              <a:xfrm>
                <a:off x="1775" y="750"/>
                <a:ext cx="179" cy="891"/>
              </a:xfrm>
              <a:prstGeom prst="rect">
                <a:avLst/>
              </a:prstGeom>
              <a:gradFill rotWithShape="0">
                <a:gsLst>
                  <a:gs pos="0">
                    <a:srgbClr val="FFB1FF">
                      <a:gamma/>
                      <a:shade val="56078"/>
                      <a:invGamma/>
                    </a:srgbClr>
                  </a:gs>
                  <a:gs pos="50000">
                    <a:srgbClr val="FFB1FF"/>
                  </a:gs>
                  <a:gs pos="100000">
                    <a:srgbClr val="FFB1FF">
                      <a:gamma/>
                      <a:shade val="5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56" name="Rectangle 6155"/>
              <p:cNvSpPr/>
              <p:nvPr/>
            </p:nvSpPr>
            <p:spPr>
              <a:xfrm>
                <a:off x="1954" y="750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57" name="Rectangle 6156"/>
              <p:cNvSpPr/>
              <p:nvPr/>
            </p:nvSpPr>
            <p:spPr>
              <a:xfrm>
                <a:off x="2133" y="750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58" name="Rectangle 6157"/>
              <p:cNvSpPr/>
              <p:nvPr/>
            </p:nvSpPr>
            <p:spPr>
              <a:xfrm>
                <a:off x="2312" y="750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59" name="Rectangle 6158"/>
              <p:cNvSpPr/>
              <p:nvPr/>
            </p:nvSpPr>
            <p:spPr>
              <a:xfrm>
                <a:off x="2491" y="750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6160" name="Group 6159"/>
            <p:cNvGrpSpPr/>
            <p:nvPr/>
          </p:nvGrpSpPr>
          <p:grpSpPr>
            <a:xfrm>
              <a:off x="3170" y="750"/>
              <a:ext cx="895" cy="891"/>
              <a:chOff x="3170" y="750"/>
              <a:chExt cx="895" cy="891"/>
            </a:xfrm>
          </p:grpSpPr>
          <p:sp>
            <p:nvSpPr>
              <p:cNvPr id="6161" name="Rectangle 6160"/>
              <p:cNvSpPr/>
              <p:nvPr/>
            </p:nvSpPr>
            <p:spPr>
              <a:xfrm>
                <a:off x="3170" y="750"/>
                <a:ext cx="179" cy="891"/>
              </a:xfrm>
              <a:prstGeom prst="rect">
                <a:avLst/>
              </a:prstGeom>
              <a:gradFill rotWithShape="0">
                <a:gsLst>
                  <a:gs pos="0">
                    <a:srgbClr val="FFB1FF">
                      <a:gamma/>
                      <a:shade val="56078"/>
                      <a:invGamma/>
                    </a:srgbClr>
                  </a:gs>
                  <a:gs pos="50000">
                    <a:srgbClr val="FFB1FF"/>
                  </a:gs>
                  <a:gs pos="100000">
                    <a:srgbClr val="FFB1FF">
                      <a:gamma/>
                      <a:shade val="5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62" name="Rectangle 6161"/>
              <p:cNvSpPr/>
              <p:nvPr/>
            </p:nvSpPr>
            <p:spPr>
              <a:xfrm>
                <a:off x="3349" y="750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63" name="Rectangle 6162"/>
              <p:cNvSpPr/>
              <p:nvPr/>
            </p:nvSpPr>
            <p:spPr>
              <a:xfrm>
                <a:off x="3528" y="750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64" name="Rectangle 6163"/>
              <p:cNvSpPr/>
              <p:nvPr/>
            </p:nvSpPr>
            <p:spPr>
              <a:xfrm>
                <a:off x="3707" y="750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65" name="Rectangle 6164"/>
              <p:cNvSpPr/>
              <p:nvPr/>
            </p:nvSpPr>
            <p:spPr>
              <a:xfrm>
                <a:off x="3886" y="750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6166" name="Group 6165"/>
            <p:cNvGrpSpPr/>
            <p:nvPr/>
          </p:nvGrpSpPr>
          <p:grpSpPr>
            <a:xfrm>
              <a:off x="4578" y="750"/>
              <a:ext cx="895" cy="891"/>
              <a:chOff x="4578" y="750"/>
              <a:chExt cx="895" cy="891"/>
            </a:xfrm>
          </p:grpSpPr>
          <p:sp>
            <p:nvSpPr>
              <p:cNvPr id="6167" name="Rectangle 6166"/>
              <p:cNvSpPr/>
              <p:nvPr/>
            </p:nvSpPr>
            <p:spPr>
              <a:xfrm>
                <a:off x="4578" y="750"/>
                <a:ext cx="179" cy="891"/>
              </a:xfrm>
              <a:prstGeom prst="rect">
                <a:avLst/>
              </a:prstGeom>
              <a:gradFill rotWithShape="0">
                <a:gsLst>
                  <a:gs pos="0">
                    <a:srgbClr val="FFB1FF">
                      <a:gamma/>
                      <a:shade val="56078"/>
                      <a:invGamma/>
                    </a:srgbClr>
                  </a:gs>
                  <a:gs pos="50000">
                    <a:srgbClr val="FFB1FF"/>
                  </a:gs>
                  <a:gs pos="100000">
                    <a:srgbClr val="FFB1FF">
                      <a:gamma/>
                      <a:shade val="5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68" name="Rectangle 6167"/>
              <p:cNvSpPr/>
              <p:nvPr/>
            </p:nvSpPr>
            <p:spPr>
              <a:xfrm>
                <a:off x="4757" y="750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69" name="Rectangle 6168"/>
              <p:cNvSpPr/>
              <p:nvPr/>
            </p:nvSpPr>
            <p:spPr>
              <a:xfrm>
                <a:off x="4936" y="750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70" name="Rectangle 6169"/>
              <p:cNvSpPr/>
              <p:nvPr/>
            </p:nvSpPr>
            <p:spPr>
              <a:xfrm>
                <a:off x="5115" y="750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71" name="Rectangle 6170"/>
              <p:cNvSpPr/>
              <p:nvPr/>
            </p:nvSpPr>
            <p:spPr>
              <a:xfrm>
                <a:off x="5294" y="750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6172" name="Group 6171"/>
            <p:cNvGrpSpPr/>
            <p:nvPr/>
          </p:nvGrpSpPr>
          <p:grpSpPr>
            <a:xfrm>
              <a:off x="982" y="2543"/>
              <a:ext cx="895" cy="891"/>
              <a:chOff x="982" y="2543"/>
              <a:chExt cx="895" cy="891"/>
            </a:xfrm>
          </p:grpSpPr>
          <p:sp>
            <p:nvSpPr>
              <p:cNvPr id="6173" name="Rectangle 6172"/>
              <p:cNvSpPr/>
              <p:nvPr/>
            </p:nvSpPr>
            <p:spPr>
              <a:xfrm>
                <a:off x="982" y="2543"/>
                <a:ext cx="179" cy="891"/>
              </a:xfrm>
              <a:prstGeom prst="rect">
                <a:avLst/>
              </a:prstGeom>
              <a:gradFill rotWithShape="0">
                <a:gsLst>
                  <a:gs pos="0">
                    <a:srgbClr val="FFB1FF">
                      <a:gamma/>
                      <a:shade val="56078"/>
                      <a:invGamma/>
                    </a:srgbClr>
                  </a:gs>
                  <a:gs pos="50000">
                    <a:srgbClr val="FFB1FF"/>
                  </a:gs>
                  <a:gs pos="100000">
                    <a:srgbClr val="FFB1FF">
                      <a:gamma/>
                      <a:shade val="5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74" name="Rectangle 6173"/>
              <p:cNvSpPr/>
              <p:nvPr/>
            </p:nvSpPr>
            <p:spPr>
              <a:xfrm>
                <a:off x="1161" y="2543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75" name="Rectangle 6174"/>
              <p:cNvSpPr/>
              <p:nvPr/>
            </p:nvSpPr>
            <p:spPr>
              <a:xfrm>
                <a:off x="1340" y="2543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76" name="Rectangle 6175"/>
              <p:cNvSpPr/>
              <p:nvPr/>
            </p:nvSpPr>
            <p:spPr>
              <a:xfrm>
                <a:off x="1519" y="2543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77" name="Rectangle 6176"/>
              <p:cNvSpPr/>
              <p:nvPr/>
            </p:nvSpPr>
            <p:spPr>
              <a:xfrm>
                <a:off x="1698" y="2543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6178" name="Group 6177"/>
            <p:cNvGrpSpPr/>
            <p:nvPr/>
          </p:nvGrpSpPr>
          <p:grpSpPr>
            <a:xfrm>
              <a:off x="3883" y="2555"/>
              <a:ext cx="895" cy="891"/>
              <a:chOff x="3883" y="2555"/>
              <a:chExt cx="895" cy="891"/>
            </a:xfrm>
          </p:grpSpPr>
          <p:sp>
            <p:nvSpPr>
              <p:cNvPr id="6179" name="Rectangle 6178"/>
              <p:cNvSpPr/>
              <p:nvPr/>
            </p:nvSpPr>
            <p:spPr>
              <a:xfrm>
                <a:off x="3883" y="2555"/>
                <a:ext cx="179" cy="891"/>
              </a:xfrm>
              <a:prstGeom prst="rect">
                <a:avLst/>
              </a:prstGeom>
              <a:gradFill rotWithShape="0">
                <a:gsLst>
                  <a:gs pos="0">
                    <a:srgbClr val="FFB1FF">
                      <a:gamma/>
                      <a:shade val="56078"/>
                      <a:invGamma/>
                    </a:srgbClr>
                  </a:gs>
                  <a:gs pos="50000">
                    <a:srgbClr val="FFB1FF"/>
                  </a:gs>
                  <a:gs pos="100000">
                    <a:srgbClr val="FFB1FF">
                      <a:gamma/>
                      <a:shade val="5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80" name="Rectangle 6179"/>
              <p:cNvSpPr/>
              <p:nvPr/>
            </p:nvSpPr>
            <p:spPr>
              <a:xfrm>
                <a:off x="4062" y="2555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81" name="Rectangle 6180"/>
              <p:cNvSpPr/>
              <p:nvPr/>
            </p:nvSpPr>
            <p:spPr>
              <a:xfrm>
                <a:off x="4241" y="2555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82" name="Rectangle 6181"/>
              <p:cNvSpPr/>
              <p:nvPr/>
            </p:nvSpPr>
            <p:spPr>
              <a:xfrm>
                <a:off x="4420" y="2555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83" name="Rectangle 6182"/>
              <p:cNvSpPr/>
              <p:nvPr/>
            </p:nvSpPr>
            <p:spPr>
              <a:xfrm>
                <a:off x="4599" y="2555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6184" name="Group 6183"/>
            <p:cNvGrpSpPr/>
            <p:nvPr/>
          </p:nvGrpSpPr>
          <p:grpSpPr>
            <a:xfrm>
              <a:off x="2524" y="2567"/>
              <a:ext cx="895" cy="891"/>
              <a:chOff x="2524" y="2567"/>
              <a:chExt cx="895" cy="891"/>
            </a:xfrm>
          </p:grpSpPr>
          <p:sp>
            <p:nvSpPr>
              <p:cNvPr id="6185" name="Rectangle 6184"/>
              <p:cNvSpPr/>
              <p:nvPr/>
            </p:nvSpPr>
            <p:spPr>
              <a:xfrm>
                <a:off x="2524" y="2567"/>
                <a:ext cx="179" cy="891"/>
              </a:xfrm>
              <a:prstGeom prst="rect">
                <a:avLst/>
              </a:prstGeom>
              <a:gradFill rotWithShape="0">
                <a:gsLst>
                  <a:gs pos="0">
                    <a:srgbClr val="FFB1FF">
                      <a:gamma/>
                      <a:shade val="56078"/>
                      <a:invGamma/>
                    </a:srgbClr>
                  </a:gs>
                  <a:gs pos="50000">
                    <a:srgbClr val="FFB1FF"/>
                  </a:gs>
                  <a:gs pos="100000">
                    <a:srgbClr val="FFB1FF">
                      <a:gamma/>
                      <a:shade val="5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86" name="Rectangle 6185"/>
              <p:cNvSpPr/>
              <p:nvPr/>
            </p:nvSpPr>
            <p:spPr>
              <a:xfrm>
                <a:off x="2703" y="2567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87" name="Rectangle 6186"/>
              <p:cNvSpPr/>
              <p:nvPr/>
            </p:nvSpPr>
            <p:spPr>
              <a:xfrm>
                <a:off x="2882" y="2567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88" name="Rectangle 6187"/>
              <p:cNvSpPr/>
              <p:nvPr/>
            </p:nvSpPr>
            <p:spPr>
              <a:xfrm>
                <a:off x="3061" y="2567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89" name="Rectangle 6188"/>
              <p:cNvSpPr/>
              <p:nvPr/>
            </p:nvSpPr>
            <p:spPr>
              <a:xfrm>
                <a:off x="3240" y="2567"/>
                <a:ext cx="17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</p:grpSp>
      <p:grpSp>
        <p:nvGrpSpPr>
          <p:cNvPr id="6190" name="Group 6189"/>
          <p:cNvGrpSpPr/>
          <p:nvPr/>
        </p:nvGrpSpPr>
        <p:grpSpPr>
          <a:xfrm>
            <a:off x="663575" y="2709863"/>
            <a:ext cx="1119188" cy="874712"/>
            <a:chOff x="321" y="1719"/>
            <a:chExt cx="705" cy="551"/>
          </a:xfrm>
        </p:grpSpPr>
        <p:graphicFrame>
          <p:nvGraphicFramePr>
            <p:cNvPr id="6191" name="Object 6190"/>
            <p:cNvGraphicFramePr/>
            <p:nvPr/>
          </p:nvGraphicFramePr>
          <p:xfrm>
            <a:off x="321" y="1719"/>
            <a:ext cx="20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6" name="" r:id="rId1" imgW="152400" imgH="405765" progId="Equation.DSMT4">
                    <p:embed/>
                  </p:oleObj>
                </mc:Choice>
                <mc:Fallback>
                  <p:oleObj name="" r:id="rId1" imgW="152400" imgH="405765" progId="Equation.DSMT4">
                    <p:embed/>
                    <p:pic>
                      <p:nvPicPr>
                        <p:cNvPr id="0" name="Picture 3085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21" y="1719"/>
                          <a:ext cx="20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FF0066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92" name="Object 6191"/>
            <p:cNvGraphicFramePr/>
            <p:nvPr/>
          </p:nvGraphicFramePr>
          <p:xfrm>
            <a:off x="803" y="1720"/>
            <a:ext cx="223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7" name="" r:id="rId3" imgW="165100" imgH="405765" progId="Equation.DSMT4">
                    <p:embed/>
                  </p:oleObj>
                </mc:Choice>
                <mc:Fallback>
                  <p:oleObj name="" r:id="rId3" imgW="165100" imgH="405765" progId="Equation.DSMT4">
                    <p:embed/>
                    <p:pic>
                      <p:nvPicPr>
                        <p:cNvPr id="0" name="Picture 3086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803" y="1720"/>
                          <a:ext cx="223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193" name="Group 6192"/>
          <p:cNvGrpSpPr/>
          <p:nvPr/>
        </p:nvGrpSpPr>
        <p:grpSpPr>
          <a:xfrm>
            <a:off x="2835275" y="2705100"/>
            <a:ext cx="1403350" cy="873125"/>
            <a:chOff x="1647" y="1716"/>
            <a:chExt cx="884" cy="550"/>
          </a:xfrm>
        </p:grpSpPr>
        <p:graphicFrame>
          <p:nvGraphicFramePr>
            <p:cNvPr id="6194" name="Object 6193"/>
            <p:cNvGraphicFramePr/>
            <p:nvPr/>
          </p:nvGraphicFramePr>
          <p:xfrm>
            <a:off x="1647" y="1716"/>
            <a:ext cx="309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8" name="" r:id="rId5" imgW="228600" imgH="405765" progId="Equation.DSMT4">
                    <p:embed/>
                  </p:oleObj>
                </mc:Choice>
                <mc:Fallback>
                  <p:oleObj name="" r:id="rId5" imgW="228600" imgH="405765" progId="Equation.DSMT4">
                    <p:embed/>
                    <p:pic>
                      <p:nvPicPr>
                        <p:cNvPr id="0" name="Picture 3087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647" y="1716"/>
                          <a:ext cx="309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FF0066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95" name="Object 6194"/>
            <p:cNvGraphicFramePr/>
            <p:nvPr/>
          </p:nvGraphicFramePr>
          <p:xfrm>
            <a:off x="2222" y="1716"/>
            <a:ext cx="309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9" name="" r:id="rId7" imgW="228600" imgH="405765" progId="Equation.DSMT4">
                    <p:embed/>
                  </p:oleObj>
                </mc:Choice>
                <mc:Fallback>
                  <p:oleObj name="" r:id="rId7" imgW="228600" imgH="405765" progId="Equation.DSMT4">
                    <p:embed/>
                    <p:pic>
                      <p:nvPicPr>
                        <p:cNvPr id="0" name="Picture 3088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222" y="1716"/>
                          <a:ext cx="309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196" name="Group 6195"/>
          <p:cNvGrpSpPr/>
          <p:nvPr/>
        </p:nvGrpSpPr>
        <p:grpSpPr>
          <a:xfrm>
            <a:off x="7407275" y="2732088"/>
            <a:ext cx="1295400" cy="874712"/>
            <a:chOff x="4666" y="1721"/>
            <a:chExt cx="816" cy="551"/>
          </a:xfrm>
        </p:grpSpPr>
        <p:graphicFrame>
          <p:nvGraphicFramePr>
            <p:cNvPr id="6197" name="Object 6196"/>
            <p:cNvGraphicFramePr/>
            <p:nvPr/>
          </p:nvGraphicFramePr>
          <p:xfrm>
            <a:off x="4666" y="1721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0" name="" r:id="rId9" imgW="241300" imgH="405765" progId="Equation.DSMT4">
                    <p:embed/>
                  </p:oleObj>
                </mc:Choice>
                <mc:Fallback>
                  <p:oleObj name="" r:id="rId9" imgW="241300" imgH="405765" progId="Equation.DSMT4">
                    <p:embed/>
                    <p:pic>
                      <p:nvPicPr>
                        <p:cNvPr id="0" name="Picture 3089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666" y="1721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FF0066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98" name="Object 6197"/>
            <p:cNvGraphicFramePr/>
            <p:nvPr/>
          </p:nvGraphicFramePr>
          <p:xfrm>
            <a:off x="5156" y="1722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1" name="" r:id="rId11" imgW="241300" imgH="405765" progId="Equation.DSMT4">
                    <p:embed/>
                  </p:oleObj>
                </mc:Choice>
                <mc:Fallback>
                  <p:oleObj name="" r:id="rId11" imgW="241300" imgH="405765" progId="Equation.DSMT4">
                    <p:embed/>
                    <p:pic>
                      <p:nvPicPr>
                        <p:cNvPr id="0" name="Picture 3090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5156" y="1722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199" name="Group 6198"/>
          <p:cNvGrpSpPr/>
          <p:nvPr/>
        </p:nvGrpSpPr>
        <p:grpSpPr>
          <a:xfrm>
            <a:off x="5081588" y="2711450"/>
            <a:ext cx="1241425" cy="896938"/>
            <a:chOff x="3104" y="1720"/>
            <a:chExt cx="782" cy="565"/>
          </a:xfrm>
        </p:grpSpPr>
        <p:graphicFrame>
          <p:nvGraphicFramePr>
            <p:cNvPr id="6200" name="Object 6199"/>
            <p:cNvGraphicFramePr/>
            <p:nvPr/>
          </p:nvGraphicFramePr>
          <p:xfrm>
            <a:off x="3104" y="1720"/>
            <a:ext cx="292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2" name="" r:id="rId13" imgW="215900" imgH="405765" progId="Equation.DSMT4">
                    <p:embed/>
                  </p:oleObj>
                </mc:Choice>
                <mc:Fallback>
                  <p:oleObj name="" r:id="rId13" imgW="215900" imgH="405765" progId="Equation.DSMT4">
                    <p:embed/>
                    <p:pic>
                      <p:nvPicPr>
                        <p:cNvPr id="0" name="Picture 3091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3104" y="1720"/>
                          <a:ext cx="292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FF0066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201" name="Object 6200"/>
            <p:cNvGraphicFramePr/>
            <p:nvPr/>
          </p:nvGraphicFramePr>
          <p:xfrm>
            <a:off x="3594" y="1735"/>
            <a:ext cx="292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3" name="" r:id="rId15" imgW="215900" imgH="405765" progId="Equation.DSMT4">
                    <p:embed/>
                  </p:oleObj>
                </mc:Choice>
                <mc:Fallback>
                  <p:oleObj name="" r:id="rId15" imgW="215900" imgH="405765" progId="Equation.DSMT4">
                    <p:embed/>
                    <p:pic>
                      <p:nvPicPr>
                        <p:cNvPr id="0" name="Picture 3092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3594" y="1735"/>
                          <a:ext cx="292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202" name="Straight Connector 6201"/>
          <p:cNvSpPr/>
          <p:nvPr/>
        </p:nvSpPr>
        <p:spPr>
          <a:xfrm>
            <a:off x="2817813" y="1898650"/>
            <a:ext cx="142081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6203" name="Group 6202"/>
          <p:cNvGrpSpPr/>
          <p:nvPr/>
        </p:nvGrpSpPr>
        <p:grpSpPr>
          <a:xfrm>
            <a:off x="5032375" y="1662113"/>
            <a:ext cx="1420813" cy="471487"/>
            <a:chOff x="3073" y="1059"/>
            <a:chExt cx="895" cy="297"/>
          </a:xfrm>
        </p:grpSpPr>
        <p:sp>
          <p:nvSpPr>
            <p:cNvPr id="6204" name="Straight Connector 6203"/>
            <p:cNvSpPr/>
            <p:nvPr/>
          </p:nvSpPr>
          <p:spPr>
            <a:xfrm>
              <a:off x="3073" y="1059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205" name="Straight Connector 6204"/>
            <p:cNvSpPr/>
            <p:nvPr/>
          </p:nvSpPr>
          <p:spPr>
            <a:xfrm>
              <a:off x="3073" y="1356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6206" name="Group 6205"/>
          <p:cNvGrpSpPr/>
          <p:nvPr/>
        </p:nvGrpSpPr>
        <p:grpSpPr>
          <a:xfrm>
            <a:off x="7267575" y="1543050"/>
            <a:ext cx="1420813" cy="709613"/>
            <a:chOff x="4481" y="984"/>
            <a:chExt cx="895" cy="447"/>
          </a:xfrm>
        </p:grpSpPr>
        <p:sp>
          <p:nvSpPr>
            <p:cNvPr id="6207" name="Straight Connector 6206"/>
            <p:cNvSpPr/>
            <p:nvPr/>
          </p:nvSpPr>
          <p:spPr>
            <a:xfrm>
              <a:off x="4481" y="1208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208" name="Straight Connector 6207"/>
            <p:cNvSpPr/>
            <p:nvPr/>
          </p:nvSpPr>
          <p:spPr>
            <a:xfrm>
              <a:off x="4481" y="984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209" name="Straight Connector 6208"/>
            <p:cNvSpPr/>
            <p:nvPr/>
          </p:nvSpPr>
          <p:spPr>
            <a:xfrm>
              <a:off x="4481" y="1431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6210" name="Group 6209"/>
          <p:cNvGrpSpPr/>
          <p:nvPr/>
        </p:nvGrpSpPr>
        <p:grpSpPr>
          <a:xfrm>
            <a:off x="1558925" y="4321175"/>
            <a:ext cx="1420813" cy="852488"/>
            <a:chOff x="321" y="2945"/>
            <a:chExt cx="895" cy="537"/>
          </a:xfrm>
        </p:grpSpPr>
        <p:sp>
          <p:nvSpPr>
            <p:cNvPr id="6211" name="Straight Connector 6210"/>
            <p:cNvSpPr/>
            <p:nvPr/>
          </p:nvSpPr>
          <p:spPr>
            <a:xfrm>
              <a:off x="321" y="2945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212" name="Straight Connector 6211"/>
            <p:cNvSpPr/>
            <p:nvPr/>
          </p:nvSpPr>
          <p:spPr>
            <a:xfrm>
              <a:off x="321" y="3124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213" name="Straight Connector 6212"/>
            <p:cNvSpPr/>
            <p:nvPr/>
          </p:nvSpPr>
          <p:spPr>
            <a:xfrm>
              <a:off x="321" y="3303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214" name="Straight Connector 6213"/>
            <p:cNvSpPr/>
            <p:nvPr/>
          </p:nvSpPr>
          <p:spPr>
            <a:xfrm>
              <a:off x="321" y="3482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6215" name="Group 6214"/>
          <p:cNvGrpSpPr/>
          <p:nvPr/>
        </p:nvGrpSpPr>
        <p:grpSpPr>
          <a:xfrm>
            <a:off x="1600200" y="5726113"/>
            <a:ext cx="1282700" cy="874712"/>
            <a:chOff x="347" y="3655"/>
            <a:chExt cx="808" cy="551"/>
          </a:xfrm>
        </p:grpSpPr>
        <p:graphicFrame>
          <p:nvGraphicFramePr>
            <p:cNvPr id="6216" name="Object 6215"/>
            <p:cNvGraphicFramePr/>
            <p:nvPr/>
          </p:nvGraphicFramePr>
          <p:xfrm>
            <a:off x="347" y="3655"/>
            <a:ext cx="309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4" name="" r:id="rId17" imgW="228600" imgH="405765" progId="Equation.DSMT4">
                    <p:embed/>
                  </p:oleObj>
                </mc:Choice>
                <mc:Fallback>
                  <p:oleObj name="" r:id="rId17" imgW="228600" imgH="405765" progId="Equation.DSMT4">
                    <p:embed/>
                    <p:pic>
                      <p:nvPicPr>
                        <p:cNvPr id="0" name="Picture 3093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347" y="3655"/>
                          <a:ext cx="309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FF0066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217" name="Object 6216"/>
            <p:cNvGraphicFramePr/>
            <p:nvPr/>
          </p:nvGraphicFramePr>
          <p:xfrm>
            <a:off x="829" y="3656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5" name="" r:id="rId19" imgW="241300" imgH="405765" progId="Equation.DSMT4">
                    <p:embed/>
                  </p:oleObj>
                </mc:Choice>
                <mc:Fallback>
                  <p:oleObj name="" r:id="rId19" imgW="241300" imgH="405765" progId="Equation.DSMT4">
                    <p:embed/>
                    <p:pic>
                      <p:nvPicPr>
                        <p:cNvPr id="0" name="Picture 3094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829" y="3656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218" name="Group 6217"/>
          <p:cNvGrpSpPr/>
          <p:nvPr/>
        </p:nvGrpSpPr>
        <p:grpSpPr>
          <a:xfrm>
            <a:off x="4002088" y="4310063"/>
            <a:ext cx="1425575" cy="947737"/>
            <a:chOff x="1644" y="2739"/>
            <a:chExt cx="898" cy="597"/>
          </a:xfrm>
        </p:grpSpPr>
        <p:grpSp>
          <p:nvGrpSpPr>
            <p:cNvPr id="6219" name="Group 6218"/>
            <p:cNvGrpSpPr/>
            <p:nvPr/>
          </p:nvGrpSpPr>
          <p:grpSpPr>
            <a:xfrm>
              <a:off x="1647" y="2888"/>
              <a:ext cx="895" cy="297"/>
              <a:chOff x="3073" y="1059"/>
              <a:chExt cx="895" cy="297"/>
            </a:xfrm>
          </p:grpSpPr>
          <p:sp>
            <p:nvSpPr>
              <p:cNvPr id="6220" name="Straight Connector 6219"/>
              <p:cNvSpPr/>
              <p:nvPr/>
            </p:nvSpPr>
            <p:spPr>
              <a:xfrm>
                <a:off x="3073" y="1059"/>
                <a:ext cx="895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6221" name="Straight Connector 6220"/>
              <p:cNvSpPr/>
              <p:nvPr/>
            </p:nvSpPr>
            <p:spPr>
              <a:xfrm>
                <a:off x="3073" y="1356"/>
                <a:ext cx="895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6222" name="Straight Connector 6221"/>
            <p:cNvSpPr/>
            <p:nvPr/>
          </p:nvSpPr>
          <p:spPr>
            <a:xfrm>
              <a:off x="1647" y="2739"/>
              <a:ext cx="89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223" name="Straight Connector 6222"/>
            <p:cNvSpPr/>
            <p:nvPr/>
          </p:nvSpPr>
          <p:spPr>
            <a:xfrm>
              <a:off x="1644" y="3036"/>
              <a:ext cx="89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224" name="Straight Connector 6223"/>
            <p:cNvSpPr/>
            <p:nvPr/>
          </p:nvSpPr>
          <p:spPr>
            <a:xfrm>
              <a:off x="1650" y="3336"/>
              <a:ext cx="888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6225" name="Group 6224"/>
          <p:cNvGrpSpPr/>
          <p:nvPr/>
        </p:nvGrpSpPr>
        <p:grpSpPr>
          <a:xfrm>
            <a:off x="4025900" y="5688013"/>
            <a:ext cx="1295400" cy="874712"/>
            <a:chOff x="1671" y="3595"/>
            <a:chExt cx="816" cy="551"/>
          </a:xfrm>
        </p:grpSpPr>
        <p:graphicFrame>
          <p:nvGraphicFramePr>
            <p:cNvPr id="6226" name="Object 6225"/>
            <p:cNvGraphicFramePr/>
            <p:nvPr/>
          </p:nvGraphicFramePr>
          <p:xfrm>
            <a:off x="1671" y="3595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6" name="" r:id="rId21" imgW="241300" imgH="405765" progId="Equation.DSMT4">
                    <p:embed/>
                  </p:oleObj>
                </mc:Choice>
                <mc:Fallback>
                  <p:oleObj name="" r:id="rId21" imgW="241300" imgH="405765" progId="Equation.DSMT4">
                    <p:embed/>
                    <p:pic>
                      <p:nvPicPr>
                        <p:cNvPr id="0" name="Picture 3095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1671" y="3595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FF0066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227" name="Object 6226"/>
            <p:cNvGraphicFramePr/>
            <p:nvPr/>
          </p:nvGraphicFramePr>
          <p:xfrm>
            <a:off x="2161" y="3596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7" name="" r:id="rId23" imgW="241300" imgH="405765" progId="Equation.DSMT4">
                    <p:embed/>
                  </p:oleObj>
                </mc:Choice>
                <mc:Fallback>
                  <p:oleObj name="" r:id="rId23" imgW="241300" imgH="405765" progId="Equation.DSMT4">
                    <p:embed/>
                    <p:pic>
                      <p:nvPicPr>
                        <p:cNvPr id="0" name="Picture 3096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2161" y="3596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228" name="Group 6227"/>
          <p:cNvGrpSpPr/>
          <p:nvPr/>
        </p:nvGrpSpPr>
        <p:grpSpPr>
          <a:xfrm>
            <a:off x="6164263" y="4056063"/>
            <a:ext cx="1420812" cy="1414462"/>
            <a:chOff x="4992" y="2570"/>
            <a:chExt cx="888" cy="888"/>
          </a:xfrm>
        </p:grpSpPr>
        <p:sp>
          <p:nvSpPr>
            <p:cNvPr id="6229" name="Rectangle 6228"/>
            <p:cNvSpPr/>
            <p:nvPr/>
          </p:nvSpPr>
          <p:spPr>
            <a:xfrm>
              <a:off x="4992" y="2570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FFB1FF">
                    <a:gamma/>
                    <a:shade val="56078"/>
                    <a:invGamma/>
                  </a:srgbClr>
                </a:gs>
                <a:gs pos="50000">
                  <a:srgbClr val="FFB1FF"/>
                </a:gs>
                <a:gs pos="100000">
                  <a:srgbClr val="FFB1FF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30" name="Rectangle 6229"/>
            <p:cNvSpPr/>
            <p:nvPr/>
          </p:nvSpPr>
          <p:spPr>
            <a:xfrm>
              <a:off x="5081" y="2570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FFB1FF">
                    <a:gamma/>
                    <a:shade val="56078"/>
                    <a:invGamma/>
                  </a:srgbClr>
                </a:gs>
                <a:gs pos="50000">
                  <a:srgbClr val="FFB1FF"/>
                </a:gs>
                <a:gs pos="100000">
                  <a:srgbClr val="FFB1FF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31" name="Rectangle 6230"/>
            <p:cNvSpPr/>
            <p:nvPr/>
          </p:nvSpPr>
          <p:spPr>
            <a:xfrm>
              <a:off x="5170" y="2570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32" name="Rectangle 6231"/>
            <p:cNvSpPr/>
            <p:nvPr/>
          </p:nvSpPr>
          <p:spPr>
            <a:xfrm>
              <a:off x="5258" y="2570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33" name="Rectangle 6232"/>
            <p:cNvSpPr/>
            <p:nvPr/>
          </p:nvSpPr>
          <p:spPr>
            <a:xfrm>
              <a:off x="5347" y="2570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34" name="Rectangle 6233"/>
            <p:cNvSpPr/>
            <p:nvPr/>
          </p:nvSpPr>
          <p:spPr>
            <a:xfrm>
              <a:off x="5436" y="2570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35" name="Rectangle 6234"/>
            <p:cNvSpPr/>
            <p:nvPr/>
          </p:nvSpPr>
          <p:spPr>
            <a:xfrm>
              <a:off x="5525" y="2570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36" name="Rectangle 6235"/>
            <p:cNvSpPr/>
            <p:nvPr/>
          </p:nvSpPr>
          <p:spPr>
            <a:xfrm>
              <a:off x="5614" y="2570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37" name="Rectangle 6236"/>
            <p:cNvSpPr/>
            <p:nvPr/>
          </p:nvSpPr>
          <p:spPr>
            <a:xfrm>
              <a:off x="5702" y="2570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38" name="Rectangle 6237"/>
            <p:cNvSpPr/>
            <p:nvPr/>
          </p:nvSpPr>
          <p:spPr>
            <a:xfrm>
              <a:off x="5791" y="2570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39" name="Rectangle 6238"/>
            <p:cNvSpPr/>
            <p:nvPr/>
          </p:nvSpPr>
          <p:spPr>
            <a:xfrm>
              <a:off x="4992" y="2659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FFB1FF">
                    <a:gamma/>
                    <a:shade val="56078"/>
                    <a:invGamma/>
                  </a:srgbClr>
                </a:gs>
                <a:gs pos="50000">
                  <a:srgbClr val="FFB1FF"/>
                </a:gs>
                <a:gs pos="100000">
                  <a:srgbClr val="FFB1FF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40" name="Rectangle 6239"/>
            <p:cNvSpPr/>
            <p:nvPr/>
          </p:nvSpPr>
          <p:spPr>
            <a:xfrm>
              <a:off x="5081" y="2659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FFB1FF">
                    <a:gamma/>
                    <a:shade val="56078"/>
                    <a:invGamma/>
                  </a:srgbClr>
                </a:gs>
                <a:gs pos="50000">
                  <a:srgbClr val="FFB1FF"/>
                </a:gs>
                <a:gs pos="100000">
                  <a:srgbClr val="FFB1FF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41" name="Rectangle 6240"/>
            <p:cNvSpPr/>
            <p:nvPr/>
          </p:nvSpPr>
          <p:spPr>
            <a:xfrm>
              <a:off x="5170" y="2659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42" name="Rectangle 6241"/>
            <p:cNvSpPr/>
            <p:nvPr/>
          </p:nvSpPr>
          <p:spPr>
            <a:xfrm>
              <a:off x="5258" y="2659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43" name="Rectangle 6242"/>
            <p:cNvSpPr/>
            <p:nvPr/>
          </p:nvSpPr>
          <p:spPr>
            <a:xfrm>
              <a:off x="5347" y="2659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44" name="Rectangle 6243"/>
            <p:cNvSpPr/>
            <p:nvPr/>
          </p:nvSpPr>
          <p:spPr>
            <a:xfrm>
              <a:off x="5436" y="2659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45" name="Rectangle 6244"/>
            <p:cNvSpPr/>
            <p:nvPr/>
          </p:nvSpPr>
          <p:spPr>
            <a:xfrm>
              <a:off x="5525" y="2659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46" name="Rectangle 6245"/>
            <p:cNvSpPr/>
            <p:nvPr/>
          </p:nvSpPr>
          <p:spPr>
            <a:xfrm>
              <a:off x="5614" y="2659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47" name="Rectangle 6246"/>
            <p:cNvSpPr/>
            <p:nvPr/>
          </p:nvSpPr>
          <p:spPr>
            <a:xfrm>
              <a:off x="5702" y="2659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48" name="Rectangle 6247"/>
            <p:cNvSpPr/>
            <p:nvPr/>
          </p:nvSpPr>
          <p:spPr>
            <a:xfrm>
              <a:off x="5791" y="2659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49" name="Rectangle 6248"/>
            <p:cNvSpPr/>
            <p:nvPr/>
          </p:nvSpPr>
          <p:spPr>
            <a:xfrm>
              <a:off x="4992" y="2748"/>
              <a:ext cx="89" cy="88"/>
            </a:xfrm>
            <a:prstGeom prst="rect">
              <a:avLst/>
            </a:prstGeom>
            <a:gradFill rotWithShape="0">
              <a:gsLst>
                <a:gs pos="0">
                  <a:srgbClr val="FFB1FF">
                    <a:gamma/>
                    <a:shade val="56078"/>
                    <a:invGamma/>
                  </a:srgbClr>
                </a:gs>
                <a:gs pos="50000">
                  <a:srgbClr val="FFB1FF"/>
                </a:gs>
                <a:gs pos="100000">
                  <a:srgbClr val="FFB1FF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50" name="Rectangle 6249"/>
            <p:cNvSpPr/>
            <p:nvPr/>
          </p:nvSpPr>
          <p:spPr>
            <a:xfrm>
              <a:off x="5081" y="2748"/>
              <a:ext cx="89" cy="88"/>
            </a:xfrm>
            <a:prstGeom prst="rect">
              <a:avLst/>
            </a:prstGeom>
            <a:gradFill rotWithShape="0">
              <a:gsLst>
                <a:gs pos="0">
                  <a:srgbClr val="FFB1FF">
                    <a:gamma/>
                    <a:shade val="56078"/>
                    <a:invGamma/>
                  </a:srgbClr>
                </a:gs>
                <a:gs pos="50000">
                  <a:srgbClr val="FFB1FF"/>
                </a:gs>
                <a:gs pos="100000">
                  <a:srgbClr val="FFB1FF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51" name="Rectangle 6250"/>
            <p:cNvSpPr/>
            <p:nvPr/>
          </p:nvSpPr>
          <p:spPr>
            <a:xfrm>
              <a:off x="5170" y="2748"/>
              <a:ext cx="88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52" name="Rectangle 6251"/>
            <p:cNvSpPr/>
            <p:nvPr/>
          </p:nvSpPr>
          <p:spPr>
            <a:xfrm>
              <a:off x="5258" y="2748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53" name="Rectangle 6252"/>
            <p:cNvSpPr/>
            <p:nvPr/>
          </p:nvSpPr>
          <p:spPr>
            <a:xfrm>
              <a:off x="5347" y="2748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54" name="Rectangle 6253"/>
            <p:cNvSpPr/>
            <p:nvPr/>
          </p:nvSpPr>
          <p:spPr>
            <a:xfrm>
              <a:off x="5436" y="2748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55" name="Rectangle 6254"/>
            <p:cNvSpPr/>
            <p:nvPr/>
          </p:nvSpPr>
          <p:spPr>
            <a:xfrm>
              <a:off x="5525" y="2748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56" name="Rectangle 6255"/>
            <p:cNvSpPr/>
            <p:nvPr/>
          </p:nvSpPr>
          <p:spPr>
            <a:xfrm>
              <a:off x="5614" y="2748"/>
              <a:ext cx="88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57" name="Rectangle 6256"/>
            <p:cNvSpPr/>
            <p:nvPr/>
          </p:nvSpPr>
          <p:spPr>
            <a:xfrm>
              <a:off x="5702" y="2748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58" name="Rectangle 6257"/>
            <p:cNvSpPr/>
            <p:nvPr/>
          </p:nvSpPr>
          <p:spPr>
            <a:xfrm>
              <a:off x="5791" y="2748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59" name="Rectangle 6258"/>
            <p:cNvSpPr/>
            <p:nvPr/>
          </p:nvSpPr>
          <p:spPr>
            <a:xfrm>
              <a:off x="4992" y="2836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FFB1FF">
                    <a:gamma/>
                    <a:shade val="56078"/>
                    <a:invGamma/>
                  </a:srgbClr>
                </a:gs>
                <a:gs pos="50000">
                  <a:srgbClr val="FFB1FF"/>
                </a:gs>
                <a:gs pos="100000">
                  <a:srgbClr val="FFB1FF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60" name="Rectangle 6259"/>
            <p:cNvSpPr/>
            <p:nvPr/>
          </p:nvSpPr>
          <p:spPr>
            <a:xfrm>
              <a:off x="5081" y="2836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FFB1FF">
                    <a:gamma/>
                    <a:shade val="56078"/>
                    <a:invGamma/>
                  </a:srgbClr>
                </a:gs>
                <a:gs pos="50000">
                  <a:srgbClr val="FFB1FF"/>
                </a:gs>
                <a:gs pos="100000">
                  <a:srgbClr val="FFB1FF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61" name="Rectangle 6260"/>
            <p:cNvSpPr/>
            <p:nvPr/>
          </p:nvSpPr>
          <p:spPr>
            <a:xfrm>
              <a:off x="5170" y="2836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62" name="Rectangle 6261"/>
            <p:cNvSpPr/>
            <p:nvPr/>
          </p:nvSpPr>
          <p:spPr>
            <a:xfrm>
              <a:off x="5258" y="2836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63" name="Rectangle 6262"/>
            <p:cNvSpPr/>
            <p:nvPr/>
          </p:nvSpPr>
          <p:spPr>
            <a:xfrm>
              <a:off x="5347" y="2836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64" name="Rectangle 6263"/>
            <p:cNvSpPr/>
            <p:nvPr/>
          </p:nvSpPr>
          <p:spPr>
            <a:xfrm>
              <a:off x="5436" y="2836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65" name="Rectangle 6264"/>
            <p:cNvSpPr/>
            <p:nvPr/>
          </p:nvSpPr>
          <p:spPr>
            <a:xfrm>
              <a:off x="5525" y="2836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66" name="Rectangle 6265"/>
            <p:cNvSpPr/>
            <p:nvPr/>
          </p:nvSpPr>
          <p:spPr>
            <a:xfrm>
              <a:off x="5614" y="2836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67" name="Rectangle 6266"/>
            <p:cNvSpPr/>
            <p:nvPr/>
          </p:nvSpPr>
          <p:spPr>
            <a:xfrm>
              <a:off x="5702" y="2836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68" name="Rectangle 6267"/>
            <p:cNvSpPr/>
            <p:nvPr/>
          </p:nvSpPr>
          <p:spPr>
            <a:xfrm>
              <a:off x="5791" y="2836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69" name="Rectangle 6268"/>
            <p:cNvSpPr/>
            <p:nvPr/>
          </p:nvSpPr>
          <p:spPr>
            <a:xfrm>
              <a:off x="4992" y="2925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FFB1FF">
                    <a:gamma/>
                    <a:shade val="56078"/>
                    <a:invGamma/>
                  </a:srgbClr>
                </a:gs>
                <a:gs pos="50000">
                  <a:srgbClr val="FFB1FF"/>
                </a:gs>
                <a:gs pos="100000">
                  <a:srgbClr val="FFB1FF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70" name="Rectangle 6269"/>
            <p:cNvSpPr/>
            <p:nvPr/>
          </p:nvSpPr>
          <p:spPr>
            <a:xfrm>
              <a:off x="5081" y="2925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FFB1FF">
                    <a:gamma/>
                    <a:shade val="56078"/>
                    <a:invGamma/>
                  </a:srgbClr>
                </a:gs>
                <a:gs pos="50000">
                  <a:srgbClr val="FFB1FF"/>
                </a:gs>
                <a:gs pos="100000">
                  <a:srgbClr val="FFB1FF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71" name="Rectangle 6270"/>
            <p:cNvSpPr/>
            <p:nvPr/>
          </p:nvSpPr>
          <p:spPr>
            <a:xfrm>
              <a:off x="5170" y="2925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72" name="Rectangle 6271"/>
            <p:cNvSpPr/>
            <p:nvPr/>
          </p:nvSpPr>
          <p:spPr>
            <a:xfrm>
              <a:off x="5258" y="2925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73" name="Rectangle 6272"/>
            <p:cNvSpPr/>
            <p:nvPr/>
          </p:nvSpPr>
          <p:spPr>
            <a:xfrm>
              <a:off x="5347" y="2925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74" name="Rectangle 6273"/>
            <p:cNvSpPr/>
            <p:nvPr/>
          </p:nvSpPr>
          <p:spPr>
            <a:xfrm>
              <a:off x="5436" y="2925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75" name="Rectangle 6274"/>
            <p:cNvSpPr/>
            <p:nvPr/>
          </p:nvSpPr>
          <p:spPr>
            <a:xfrm>
              <a:off x="5525" y="2925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76" name="Rectangle 6275"/>
            <p:cNvSpPr/>
            <p:nvPr/>
          </p:nvSpPr>
          <p:spPr>
            <a:xfrm>
              <a:off x="5614" y="2925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77" name="Rectangle 6276"/>
            <p:cNvSpPr/>
            <p:nvPr/>
          </p:nvSpPr>
          <p:spPr>
            <a:xfrm>
              <a:off x="5702" y="2925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78" name="Rectangle 6277"/>
            <p:cNvSpPr/>
            <p:nvPr/>
          </p:nvSpPr>
          <p:spPr>
            <a:xfrm>
              <a:off x="5791" y="2925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79" name="Rectangle 6278"/>
            <p:cNvSpPr/>
            <p:nvPr/>
          </p:nvSpPr>
          <p:spPr>
            <a:xfrm>
              <a:off x="4992" y="3014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FFB1FF">
                    <a:gamma/>
                    <a:shade val="56078"/>
                    <a:invGamma/>
                  </a:srgbClr>
                </a:gs>
                <a:gs pos="50000">
                  <a:srgbClr val="FFB1FF"/>
                </a:gs>
                <a:gs pos="100000">
                  <a:srgbClr val="FFB1FF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80" name="Rectangle 6279"/>
            <p:cNvSpPr/>
            <p:nvPr/>
          </p:nvSpPr>
          <p:spPr>
            <a:xfrm>
              <a:off x="5081" y="3014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FFB1FF">
                    <a:gamma/>
                    <a:shade val="56078"/>
                    <a:invGamma/>
                  </a:srgbClr>
                </a:gs>
                <a:gs pos="50000">
                  <a:srgbClr val="FFB1FF"/>
                </a:gs>
                <a:gs pos="100000">
                  <a:srgbClr val="FFB1FF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81" name="Rectangle 6280"/>
            <p:cNvSpPr/>
            <p:nvPr/>
          </p:nvSpPr>
          <p:spPr>
            <a:xfrm>
              <a:off x="5170" y="3014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82" name="Rectangle 6281"/>
            <p:cNvSpPr/>
            <p:nvPr/>
          </p:nvSpPr>
          <p:spPr>
            <a:xfrm>
              <a:off x="5258" y="3014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83" name="Rectangle 6282"/>
            <p:cNvSpPr/>
            <p:nvPr/>
          </p:nvSpPr>
          <p:spPr>
            <a:xfrm>
              <a:off x="5347" y="3014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84" name="Rectangle 6283"/>
            <p:cNvSpPr/>
            <p:nvPr/>
          </p:nvSpPr>
          <p:spPr>
            <a:xfrm>
              <a:off x="5436" y="3014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85" name="Rectangle 6284"/>
            <p:cNvSpPr/>
            <p:nvPr/>
          </p:nvSpPr>
          <p:spPr>
            <a:xfrm>
              <a:off x="5525" y="3014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86" name="Rectangle 6285"/>
            <p:cNvSpPr/>
            <p:nvPr/>
          </p:nvSpPr>
          <p:spPr>
            <a:xfrm>
              <a:off x="5614" y="3014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87" name="Rectangle 6286"/>
            <p:cNvSpPr/>
            <p:nvPr/>
          </p:nvSpPr>
          <p:spPr>
            <a:xfrm>
              <a:off x="5702" y="3014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88" name="Rectangle 6287"/>
            <p:cNvSpPr/>
            <p:nvPr/>
          </p:nvSpPr>
          <p:spPr>
            <a:xfrm>
              <a:off x="5791" y="3014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89" name="Rectangle 6288"/>
            <p:cNvSpPr/>
            <p:nvPr/>
          </p:nvSpPr>
          <p:spPr>
            <a:xfrm>
              <a:off x="4992" y="3103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FFB1FF">
                    <a:gamma/>
                    <a:shade val="56078"/>
                    <a:invGamma/>
                  </a:srgbClr>
                </a:gs>
                <a:gs pos="50000">
                  <a:srgbClr val="FFB1FF"/>
                </a:gs>
                <a:gs pos="100000">
                  <a:srgbClr val="FFB1FF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90" name="Rectangle 6289"/>
            <p:cNvSpPr/>
            <p:nvPr/>
          </p:nvSpPr>
          <p:spPr>
            <a:xfrm>
              <a:off x="5081" y="3103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FFB1FF">
                    <a:gamma/>
                    <a:shade val="56078"/>
                    <a:invGamma/>
                  </a:srgbClr>
                </a:gs>
                <a:gs pos="50000">
                  <a:srgbClr val="FFB1FF"/>
                </a:gs>
                <a:gs pos="100000">
                  <a:srgbClr val="FFB1FF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91" name="Rectangle 6290"/>
            <p:cNvSpPr/>
            <p:nvPr/>
          </p:nvSpPr>
          <p:spPr>
            <a:xfrm>
              <a:off x="5170" y="3103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92" name="Rectangle 6291"/>
            <p:cNvSpPr/>
            <p:nvPr/>
          </p:nvSpPr>
          <p:spPr>
            <a:xfrm>
              <a:off x="5258" y="3103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93" name="Rectangle 6292"/>
            <p:cNvSpPr/>
            <p:nvPr/>
          </p:nvSpPr>
          <p:spPr>
            <a:xfrm>
              <a:off x="5347" y="3103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94" name="Rectangle 6293"/>
            <p:cNvSpPr/>
            <p:nvPr/>
          </p:nvSpPr>
          <p:spPr>
            <a:xfrm>
              <a:off x="5436" y="3103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95" name="Rectangle 6294"/>
            <p:cNvSpPr/>
            <p:nvPr/>
          </p:nvSpPr>
          <p:spPr>
            <a:xfrm>
              <a:off x="5525" y="3103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96" name="Rectangle 6295"/>
            <p:cNvSpPr/>
            <p:nvPr/>
          </p:nvSpPr>
          <p:spPr>
            <a:xfrm>
              <a:off x="5614" y="3103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97" name="Rectangle 6296"/>
            <p:cNvSpPr/>
            <p:nvPr/>
          </p:nvSpPr>
          <p:spPr>
            <a:xfrm>
              <a:off x="5702" y="3103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98" name="Rectangle 6297"/>
            <p:cNvSpPr/>
            <p:nvPr/>
          </p:nvSpPr>
          <p:spPr>
            <a:xfrm>
              <a:off x="5791" y="3103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99" name="Rectangle 6298"/>
            <p:cNvSpPr/>
            <p:nvPr/>
          </p:nvSpPr>
          <p:spPr>
            <a:xfrm>
              <a:off x="4992" y="3192"/>
              <a:ext cx="89" cy="88"/>
            </a:xfrm>
            <a:prstGeom prst="rect">
              <a:avLst/>
            </a:prstGeom>
            <a:gradFill rotWithShape="0">
              <a:gsLst>
                <a:gs pos="0">
                  <a:srgbClr val="FFB1FF">
                    <a:gamma/>
                    <a:shade val="56078"/>
                    <a:invGamma/>
                  </a:srgbClr>
                </a:gs>
                <a:gs pos="50000">
                  <a:srgbClr val="FFB1FF"/>
                </a:gs>
                <a:gs pos="100000">
                  <a:srgbClr val="FFB1FF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00" name="Rectangle 6299"/>
            <p:cNvSpPr/>
            <p:nvPr/>
          </p:nvSpPr>
          <p:spPr>
            <a:xfrm>
              <a:off x="5081" y="3192"/>
              <a:ext cx="89" cy="88"/>
            </a:xfrm>
            <a:prstGeom prst="rect">
              <a:avLst/>
            </a:prstGeom>
            <a:gradFill rotWithShape="0">
              <a:gsLst>
                <a:gs pos="0">
                  <a:srgbClr val="FFB1FF">
                    <a:gamma/>
                    <a:shade val="56078"/>
                    <a:invGamma/>
                  </a:srgbClr>
                </a:gs>
                <a:gs pos="50000">
                  <a:srgbClr val="FFB1FF"/>
                </a:gs>
                <a:gs pos="100000">
                  <a:srgbClr val="FFB1FF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01" name="Rectangle 6300"/>
            <p:cNvSpPr/>
            <p:nvPr/>
          </p:nvSpPr>
          <p:spPr>
            <a:xfrm>
              <a:off x="5170" y="3192"/>
              <a:ext cx="88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02" name="Rectangle 6301"/>
            <p:cNvSpPr/>
            <p:nvPr/>
          </p:nvSpPr>
          <p:spPr>
            <a:xfrm>
              <a:off x="5258" y="3192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03" name="Rectangle 6302"/>
            <p:cNvSpPr/>
            <p:nvPr/>
          </p:nvSpPr>
          <p:spPr>
            <a:xfrm>
              <a:off x="5347" y="3192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04" name="Rectangle 6303"/>
            <p:cNvSpPr/>
            <p:nvPr/>
          </p:nvSpPr>
          <p:spPr>
            <a:xfrm>
              <a:off x="5436" y="3192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05" name="Rectangle 6304"/>
            <p:cNvSpPr/>
            <p:nvPr/>
          </p:nvSpPr>
          <p:spPr>
            <a:xfrm>
              <a:off x="5525" y="3192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06" name="Rectangle 6305"/>
            <p:cNvSpPr/>
            <p:nvPr/>
          </p:nvSpPr>
          <p:spPr>
            <a:xfrm>
              <a:off x="5614" y="3192"/>
              <a:ext cx="88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07" name="Rectangle 6306"/>
            <p:cNvSpPr/>
            <p:nvPr/>
          </p:nvSpPr>
          <p:spPr>
            <a:xfrm>
              <a:off x="5702" y="3192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08" name="Rectangle 6307"/>
            <p:cNvSpPr/>
            <p:nvPr/>
          </p:nvSpPr>
          <p:spPr>
            <a:xfrm>
              <a:off x="5791" y="3192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09" name="Rectangle 6308"/>
            <p:cNvSpPr/>
            <p:nvPr/>
          </p:nvSpPr>
          <p:spPr>
            <a:xfrm>
              <a:off x="4992" y="3280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FFB1FF">
                    <a:gamma/>
                    <a:shade val="56078"/>
                    <a:invGamma/>
                  </a:srgbClr>
                </a:gs>
                <a:gs pos="50000">
                  <a:srgbClr val="FFB1FF"/>
                </a:gs>
                <a:gs pos="100000">
                  <a:srgbClr val="FFB1FF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10" name="Rectangle 6309"/>
            <p:cNvSpPr/>
            <p:nvPr/>
          </p:nvSpPr>
          <p:spPr>
            <a:xfrm>
              <a:off x="5081" y="3280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FFB1FF">
                    <a:gamma/>
                    <a:shade val="56078"/>
                    <a:invGamma/>
                  </a:srgbClr>
                </a:gs>
                <a:gs pos="50000">
                  <a:srgbClr val="FFB1FF"/>
                </a:gs>
                <a:gs pos="100000">
                  <a:srgbClr val="FFB1FF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11" name="Rectangle 6310"/>
            <p:cNvSpPr/>
            <p:nvPr/>
          </p:nvSpPr>
          <p:spPr>
            <a:xfrm>
              <a:off x="5170" y="3280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12" name="Rectangle 6311"/>
            <p:cNvSpPr/>
            <p:nvPr/>
          </p:nvSpPr>
          <p:spPr>
            <a:xfrm>
              <a:off x="5258" y="3280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13" name="Rectangle 6312"/>
            <p:cNvSpPr/>
            <p:nvPr/>
          </p:nvSpPr>
          <p:spPr>
            <a:xfrm>
              <a:off x="5347" y="3280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14" name="Rectangle 6313"/>
            <p:cNvSpPr/>
            <p:nvPr/>
          </p:nvSpPr>
          <p:spPr>
            <a:xfrm>
              <a:off x="5436" y="3280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15" name="Rectangle 6314"/>
            <p:cNvSpPr/>
            <p:nvPr/>
          </p:nvSpPr>
          <p:spPr>
            <a:xfrm>
              <a:off x="5525" y="3280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16" name="Rectangle 6315"/>
            <p:cNvSpPr/>
            <p:nvPr/>
          </p:nvSpPr>
          <p:spPr>
            <a:xfrm>
              <a:off x="5614" y="3280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17" name="Rectangle 6316"/>
            <p:cNvSpPr/>
            <p:nvPr/>
          </p:nvSpPr>
          <p:spPr>
            <a:xfrm>
              <a:off x="5702" y="3280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18" name="Rectangle 6317"/>
            <p:cNvSpPr/>
            <p:nvPr/>
          </p:nvSpPr>
          <p:spPr>
            <a:xfrm>
              <a:off x="5791" y="3280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19" name="Rectangle 6318"/>
            <p:cNvSpPr/>
            <p:nvPr/>
          </p:nvSpPr>
          <p:spPr>
            <a:xfrm>
              <a:off x="4992" y="3369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FFB1FF">
                    <a:gamma/>
                    <a:shade val="56078"/>
                    <a:invGamma/>
                  </a:srgbClr>
                </a:gs>
                <a:gs pos="50000">
                  <a:srgbClr val="FFB1FF"/>
                </a:gs>
                <a:gs pos="100000">
                  <a:srgbClr val="FFB1FF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20" name="Rectangle 6319"/>
            <p:cNvSpPr/>
            <p:nvPr/>
          </p:nvSpPr>
          <p:spPr>
            <a:xfrm>
              <a:off x="5081" y="3369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FFB1FF">
                    <a:gamma/>
                    <a:shade val="56078"/>
                    <a:invGamma/>
                  </a:srgbClr>
                </a:gs>
                <a:gs pos="50000">
                  <a:srgbClr val="FFB1FF"/>
                </a:gs>
                <a:gs pos="100000">
                  <a:srgbClr val="FFB1FF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21" name="Rectangle 6320"/>
            <p:cNvSpPr/>
            <p:nvPr/>
          </p:nvSpPr>
          <p:spPr>
            <a:xfrm>
              <a:off x="5170" y="3369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22" name="Rectangle 6321"/>
            <p:cNvSpPr/>
            <p:nvPr/>
          </p:nvSpPr>
          <p:spPr>
            <a:xfrm>
              <a:off x="5258" y="3369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23" name="Rectangle 6322"/>
            <p:cNvSpPr/>
            <p:nvPr/>
          </p:nvSpPr>
          <p:spPr>
            <a:xfrm>
              <a:off x="5347" y="3369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24" name="Rectangle 6323"/>
            <p:cNvSpPr/>
            <p:nvPr/>
          </p:nvSpPr>
          <p:spPr>
            <a:xfrm>
              <a:off x="5436" y="3369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25" name="Rectangle 6324"/>
            <p:cNvSpPr/>
            <p:nvPr/>
          </p:nvSpPr>
          <p:spPr>
            <a:xfrm>
              <a:off x="5525" y="3369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26" name="Rectangle 6325"/>
            <p:cNvSpPr/>
            <p:nvPr/>
          </p:nvSpPr>
          <p:spPr>
            <a:xfrm>
              <a:off x="5614" y="3369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27" name="Rectangle 6326"/>
            <p:cNvSpPr/>
            <p:nvPr/>
          </p:nvSpPr>
          <p:spPr>
            <a:xfrm>
              <a:off x="5702" y="3369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328" name="Rectangle 6327"/>
            <p:cNvSpPr/>
            <p:nvPr/>
          </p:nvSpPr>
          <p:spPr>
            <a:xfrm>
              <a:off x="5791" y="3369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6329" name="Group 6328"/>
          <p:cNvGrpSpPr/>
          <p:nvPr/>
        </p:nvGrpSpPr>
        <p:grpSpPr>
          <a:xfrm>
            <a:off x="6080125" y="5686425"/>
            <a:ext cx="1684338" cy="873125"/>
            <a:chOff x="3733" y="3594"/>
            <a:chExt cx="1061" cy="550"/>
          </a:xfrm>
        </p:grpSpPr>
        <p:graphicFrame>
          <p:nvGraphicFramePr>
            <p:cNvPr id="6330" name="Object 6329"/>
            <p:cNvGraphicFramePr/>
            <p:nvPr/>
          </p:nvGraphicFramePr>
          <p:xfrm>
            <a:off x="3733" y="3594"/>
            <a:ext cx="411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8" name="" r:id="rId25" imgW="304800" imgH="405765" progId="Equation.DSMT4">
                    <p:embed/>
                  </p:oleObj>
                </mc:Choice>
                <mc:Fallback>
                  <p:oleObj name="" r:id="rId25" imgW="304800" imgH="405765" progId="Equation.DSMT4">
                    <p:embed/>
                    <p:pic>
                      <p:nvPicPr>
                        <p:cNvPr id="0" name="Picture 3117"/>
                        <p:cNvPicPr/>
                        <p:nvPr/>
                      </p:nvPicPr>
                      <p:blipFill>
                        <a:blip r:embed="rId26"/>
                        <a:stretch>
                          <a:fillRect/>
                        </a:stretch>
                      </p:blipFill>
                      <p:spPr>
                        <a:xfrm>
                          <a:off x="3733" y="3594"/>
                          <a:ext cx="411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FF0066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331" name="Object 6330"/>
            <p:cNvGraphicFramePr/>
            <p:nvPr/>
          </p:nvGraphicFramePr>
          <p:xfrm>
            <a:off x="4382" y="3594"/>
            <a:ext cx="412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9" name="" r:id="rId27" imgW="304800" imgH="405765" progId="Equation.DSMT4">
                    <p:embed/>
                  </p:oleObj>
                </mc:Choice>
                <mc:Fallback>
                  <p:oleObj name="" r:id="rId27" imgW="304800" imgH="405765" progId="Equation.DSMT4">
                    <p:embed/>
                    <p:pic>
                      <p:nvPicPr>
                        <p:cNvPr id="0" name="Picture 3118"/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4382" y="3594"/>
                          <a:ext cx="412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blinds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7170" name="Group 7169"/>
          <p:cNvGrpSpPr/>
          <p:nvPr/>
        </p:nvGrpSpPr>
        <p:grpSpPr>
          <a:xfrm>
            <a:off x="566738" y="433388"/>
            <a:ext cx="8121650" cy="5056187"/>
            <a:chOff x="357" y="273"/>
            <a:chExt cx="5116" cy="3185"/>
          </a:xfrm>
        </p:grpSpPr>
        <p:sp>
          <p:nvSpPr>
            <p:cNvPr id="7171" name="Text Box 7170"/>
            <p:cNvSpPr txBox="1"/>
            <p:nvPr/>
          </p:nvSpPr>
          <p:spPr>
            <a:xfrm>
              <a:off x="2313" y="273"/>
              <a:ext cx="1126" cy="294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56078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solidFill>
                    <a:schemeClr val="accent2"/>
                  </a:solidFill>
                  <a:latin typeface="Comic Sans MS" panose="030F0702030302020204" pitchFamily="66" charset="0"/>
                </a:rPr>
                <a:t>Fifths</a:t>
              </a:r>
              <a:endParaRPr>
                <a:solidFill>
                  <a:schemeClr val="accent2"/>
                </a:solidFill>
                <a:latin typeface="Comic Sans MS" panose="030F0702030302020204" pitchFamily="66" charset="0"/>
              </a:endParaRPr>
            </a:p>
          </p:txBody>
        </p:sp>
        <p:grpSp>
          <p:nvGrpSpPr>
            <p:cNvPr id="7172" name="Group 7171"/>
            <p:cNvGrpSpPr/>
            <p:nvPr/>
          </p:nvGrpSpPr>
          <p:grpSpPr>
            <a:xfrm>
              <a:off x="357" y="750"/>
              <a:ext cx="5116" cy="2708"/>
              <a:chOff x="357" y="750"/>
              <a:chExt cx="5116" cy="2708"/>
            </a:xfrm>
          </p:grpSpPr>
          <p:grpSp>
            <p:nvGrpSpPr>
              <p:cNvPr id="7173" name="Group 7172"/>
              <p:cNvGrpSpPr/>
              <p:nvPr/>
            </p:nvGrpSpPr>
            <p:grpSpPr>
              <a:xfrm>
                <a:off x="357" y="750"/>
                <a:ext cx="895" cy="891"/>
                <a:chOff x="357" y="750"/>
                <a:chExt cx="895" cy="891"/>
              </a:xfrm>
            </p:grpSpPr>
            <p:sp>
              <p:nvSpPr>
                <p:cNvPr id="7174" name="Rectangle 7173"/>
                <p:cNvSpPr/>
                <p:nvPr/>
              </p:nvSpPr>
              <p:spPr>
                <a:xfrm>
                  <a:off x="357" y="750"/>
                  <a:ext cx="179" cy="891"/>
                </a:xfrm>
                <a:prstGeom prst="rect">
                  <a:avLst/>
                </a:prstGeom>
                <a:gradFill rotWithShape="0">
                  <a:gsLst>
                    <a:gs pos="0">
                      <a:srgbClr val="70FCC0">
                        <a:gamma/>
                        <a:shade val="46275"/>
                        <a:invGamma/>
                      </a:srgbClr>
                    </a:gs>
                    <a:gs pos="50000">
                      <a:srgbClr val="70FCC0"/>
                    </a:gs>
                    <a:gs pos="100000">
                      <a:srgbClr val="70FCC0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175" name="Rectangle 7174"/>
                <p:cNvSpPr/>
                <p:nvPr/>
              </p:nvSpPr>
              <p:spPr>
                <a:xfrm>
                  <a:off x="536" y="750"/>
                  <a:ext cx="179" cy="891"/>
                </a:xfrm>
                <a:prstGeom prst="rect">
                  <a:avLst/>
                </a:prstGeom>
                <a:gradFill rotWithShape="0">
                  <a:gsLst>
                    <a:gs pos="0">
                      <a:srgbClr val="70FCC0">
                        <a:gamma/>
                        <a:shade val="46275"/>
                        <a:invGamma/>
                      </a:srgbClr>
                    </a:gs>
                    <a:gs pos="50000">
                      <a:srgbClr val="70FCC0"/>
                    </a:gs>
                    <a:gs pos="100000">
                      <a:srgbClr val="70FCC0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176" name="Rectangle 7175"/>
                <p:cNvSpPr/>
                <p:nvPr/>
              </p:nvSpPr>
              <p:spPr>
                <a:xfrm>
                  <a:off x="715" y="750"/>
                  <a:ext cx="179" cy="891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177" name="Rectangle 7176"/>
                <p:cNvSpPr/>
                <p:nvPr/>
              </p:nvSpPr>
              <p:spPr>
                <a:xfrm>
                  <a:off x="894" y="750"/>
                  <a:ext cx="179" cy="891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178" name="Rectangle 7177"/>
                <p:cNvSpPr/>
                <p:nvPr/>
              </p:nvSpPr>
              <p:spPr>
                <a:xfrm>
                  <a:off x="1073" y="750"/>
                  <a:ext cx="179" cy="891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  <p:grpSp>
            <p:nvGrpSpPr>
              <p:cNvPr id="7179" name="Group 7178"/>
              <p:cNvGrpSpPr/>
              <p:nvPr/>
            </p:nvGrpSpPr>
            <p:grpSpPr>
              <a:xfrm>
                <a:off x="982" y="750"/>
                <a:ext cx="4491" cy="2708"/>
                <a:chOff x="982" y="750"/>
                <a:chExt cx="4491" cy="2708"/>
              </a:xfrm>
            </p:grpSpPr>
            <p:sp>
              <p:nvSpPr>
                <p:cNvPr id="7180" name="Rectangle 7179"/>
                <p:cNvSpPr/>
                <p:nvPr/>
              </p:nvSpPr>
              <p:spPr>
                <a:xfrm>
                  <a:off x="1775" y="750"/>
                  <a:ext cx="179" cy="891"/>
                </a:xfrm>
                <a:prstGeom prst="rect">
                  <a:avLst/>
                </a:prstGeom>
                <a:gradFill rotWithShape="0">
                  <a:gsLst>
                    <a:gs pos="0">
                      <a:srgbClr val="70FCC0">
                        <a:gamma/>
                        <a:shade val="46275"/>
                        <a:invGamma/>
                      </a:srgbClr>
                    </a:gs>
                    <a:gs pos="50000">
                      <a:srgbClr val="70FCC0"/>
                    </a:gs>
                    <a:gs pos="100000">
                      <a:srgbClr val="70FCC0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181" name="Rectangle 7180"/>
                <p:cNvSpPr/>
                <p:nvPr/>
              </p:nvSpPr>
              <p:spPr>
                <a:xfrm>
                  <a:off x="1954" y="750"/>
                  <a:ext cx="179" cy="891"/>
                </a:xfrm>
                <a:prstGeom prst="rect">
                  <a:avLst/>
                </a:prstGeom>
                <a:gradFill rotWithShape="0">
                  <a:gsLst>
                    <a:gs pos="0">
                      <a:srgbClr val="70FCC0">
                        <a:gamma/>
                        <a:shade val="46275"/>
                        <a:invGamma/>
                      </a:srgbClr>
                    </a:gs>
                    <a:gs pos="50000">
                      <a:srgbClr val="70FCC0"/>
                    </a:gs>
                    <a:gs pos="100000">
                      <a:srgbClr val="70FCC0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182" name="Rectangle 7181"/>
                <p:cNvSpPr/>
                <p:nvPr/>
              </p:nvSpPr>
              <p:spPr>
                <a:xfrm>
                  <a:off x="2133" y="750"/>
                  <a:ext cx="179" cy="891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183" name="Rectangle 7182"/>
                <p:cNvSpPr/>
                <p:nvPr/>
              </p:nvSpPr>
              <p:spPr>
                <a:xfrm>
                  <a:off x="2312" y="750"/>
                  <a:ext cx="179" cy="891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184" name="Rectangle 7183"/>
                <p:cNvSpPr/>
                <p:nvPr/>
              </p:nvSpPr>
              <p:spPr>
                <a:xfrm>
                  <a:off x="2491" y="750"/>
                  <a:ext cx="179" cy="891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185" name="Rectangle 7184"/>
                <p:cNvSpPr/>
                <p:nvPr/>
              </p:nvSpPr>
              <p:spPr>
                <a:xfrm>
                  <a:off x="3170" y="750"/>
                  <a:ext cx="179" cy="891"/>
                </a:xfrm>
                <a:prstGeom prst="rect">
                  <a:avLst/>
                </a:prstGeom>
                <a:gradFill rotWithShape="0">
                  <a:gsLst>
                    <a:gs pos="0">
                      <a:srgbClr val="70FCC0">
                        <a:gamma/>
                        <a:shade val="46275"/>
                        <a:invGamma/>
                      </a:srgbClr>
                    </a:gs>
                    <a:gs pos="50000">
                      <a:srgbClr val="70FCC0"/>
                    </a:gs>
                    <a:gs pos="100000">
                      <a:srgbClr val="70FCC0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186" name="Rectangle 7185"/>
                <p:cNvSpPr/>
                <p:nvPr/>
              </p:nvSpPr>
              <p:spPr>
                <a:xfrm>
                  <a:off x="3349" y="750"/>
                  <a:ext cx="179" cy="891"/>
                </a:xfrm>
                <a:prstGeom prst="rect">
                  <a:avLst/>
                </a:prstGeom>
                <a:gradFill rotWithShape="0">
                  <a:gsLst>
                    <a:gs pos="0">
                      <a:srgbClr val="70FCC0">
                        <a:gamma/>
                        <a:shade val="46275"/>
                        <a:invGamma/>
                      </a:srgbClr>
                    </a:gs>
                    <a:gs pos="50000">
                      <a:srgbClr val="70FCC0"/>
                    </a:gs>
                    <a:gs pos="100000">
                      <a:srgbClr val="70FCC0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187" name="Rectangle 7186"/>
                <p:cNvSpPr/>
                <p:nvPr/>
              </p:nvSpPr>
              <p:spPr>
                <a:xfrm>
                  <a:off x="3528" y="750"/>
                  <a:ext cx="179" cy="891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188" name="Rectangle 7187"/>
                <p:cNvSpPr/>
                <p:nvPr/>
              </p:nvSpPr>
              <p:spPr>
                <a:xfrm>
                  <a:off x="3707" y="750"/>
                  <a:ext cx="179" cy="891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189" name="Rectangle 7188"/>
                <p:cNvSpPr/>
                <p:nvPr/>
              </p:nvSpPr>
              <p:spPr>
                <a:xfrm>
                  <a:off x="3886" y="750"/>
                  <a:ext cx="179" cy="891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190" name="Rectangle 7189"/>
                <p:cNvSpPr/>
                <p:nvPr/>
              </p:nvSpPr>
              <p:spPr>
                <a:xfrm>
                  <a:off x="4578" y="750"/>
                  <a:ext cx="179" cy="891"/>
                </a:xfrm>
                <a:prstGeom prst="rect">
                  <a:avLst/>
                </a:prstGeom>
                <a:gradFill rotWithShape="0">
                  <a:gsLst>
                    <a:gs pos="0">
                      <a:srgbClr val="70FCC0">
                        <a:gamma/>
                        <a:shade val="46275"/>
                        <a:invGamma/>
                      </a:srgbClr>
                    </a:gs>
                    <a:gs pos="50000">
                      <a:srgbClr val="70FCC0"/>
                    </a:gs>
                    <a:gs pos="100000">
                      <a:srgbClr val="70FCC0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191" name="Rectangle 7190"/>
                <p:cNvSpPr/>
                <p:nvPr/>
              </p:nvSpPr>
              <p:spPr>
                <a:xfrm>
                  <a:off x="4757" y="750"/>
                  <a:ext cx="179" cy="891"/>
                </a:xfrm>
                <a:prstGeom prst="rect">
                  <a:avLst/>
                </a:prstGeom>
                <a:gradFill rotWithShape="0">
                  <a:gsLst>
                    <a:gs pos="0">
                      <a:srgbClr val="70FCC0">
                        <a:gamma/>
                        <a:shade val="46275"/>
                        <a:invGamma/>
                      </a:srgbClr>
                    </a:gs>
                    <a:gs pos="50000">
                      <a:srgbClr val="70FCC0"/>
                    </a:gs>
                    <a:gs pos="100000">
                      <a:srgbClr val="70FCC0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192" name="Rectangle 7191"/>
                <p:cNvSpPr/>
                <p:nvPr/>
              </p:nvSpPr>
              <p:spPr>
                <a:xfrm>
                  <a:off x="4936" y="750"/>
                  <a:ext cx="179" cy="891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193" name="Rectangle 7192"/>
                <p:cNvSpPr/>
                <p:nvPr/>
              </p:nvSpPr>
              <p:spPr>
                <a:xfrm>
                  <a:off x="5115" y="750"/>
                  <a:ext cx="179" cy="891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194" name="Rectangle 7193"/>
                <p:cNvSpPr/>
                <p:nvPr/>
              </p:nvSpPr>
              <p:spPr>
                <a:xfrm>
                  <a:off x="5294" y="750"/>
                  <a:ext cx="179" cy="891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195" name="Rectangle 7194"/>
                <p:cNvSpPr/>
                <p:nvPr/>
              </p:nvSpPr>
              <p:spPr>
                <a:xfrm>
                  <a:off x="982" y="2543"/>
                  <a:ext cx="179" cy="891"/>
                </a:xfrm>
                <a:prstGeom prst="rect">
                  <a:avLst/>
                </a:prstGeom>
                <a:gradFill rotWithShape="0">
                  <a:gsLst>
                    <a:gs pos="0">
                      <a:srgbClr val="70FCC0">
                        <a:gamma/>
                        <a:shade val="46275"/>
                        <a:invGamma/>
                      </a:srgbClr>
                    </a:gs>
                    <a:gs pos="50000">
                      <a:srgbClr val="70FCC0"/>
                    </a:gs>
                    <a:gs pos="100000">
                      <a:srgbClr val="70FCC0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196" name="Rectangle 7195"/>
                <p:cNvSpPr/>
                <p:nvPr/>
              </p:nvSpPr>
              <p:spPr>
                <a:xfrm>
                  <a:off x="1161" y="2543"/>
                  <a:ext cx="179" cy="891"/>
                </a:xfrm>
                <a:prstGeom prst="rect">
                  <a:avLst/>
                </a:prstGeom>
                <a:gradFill rotWithShape="0">
                  <a:gsLst>
                    <a:gs pos="0">
                      <a:srgbClr val="70FCC0">
                        <a:gamma/>
                        <a:shade val="46275"/>
                        <a:invGamma/>
                      </a:srgbClr>
                    </a:gs>
                    <a:gs pos="50000">
                      <a:srgbClr val="70FCC0"/>
                    </a:gs>
                    <a:gs pos="100000">
                      <a:srgbClr val="70FCC0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197" name="Rectangle 7196"/>
                <p:cNvSpPr/>
                <p:nvPr/>
              </p:nvSpPr>
              <p:spPr>
                <a:xfrm>
                  <a:off x="1340" y="2543"/>
                  <a:ext cx="179" cy="891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198" name="Rectangle 7197"/>
                <p:cNvSpPr/>
                <p:nvPr/>
              </p:nvSpPr>
              <p:spPr>
                <a:xfrm>
                  <a:off x="1519" y="2543"/>
                  <a:ext cx="179" cy="891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199" name="Rectangle 7198"/>
                <p:cNvSpPr/>
                <p:nvPr/>
              </p:nvSpPr>
              <p:spPr>
                <a:xfrm>
                  <a:off x="1698" y="2543"/>
                  <a:ext cx="179" cy="891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00" name="Rectangle 7199"/>
                <p:cNvSpPr/>
                <p:nvPr/>
              </p:nvSpPr>
              <p:spPr>
                <a:xfrm>
                  <a:off x="3883" y="2555"/>
                  <a:ext cx="179" cy="891"/>
                </a:xfrm>
                <a:prstGeom prst="rect">
                  <a:avLst/>
                </a:prstGeom>
                <a:gradFill rotWithShape="0">
                  <a:gsLst>
                    <a:gs pos="0">
                      <a:srgbClr val="70FCC0">
                        <a:gamma/>
                        <a:shade val="46275"/>
                        <a:invGamma/>
                      </a:srgbClr>
                    </a:gs>
                    <a:gs pos="50000">
                      <a:srgbClr val="70FCC0"/>
                    </a:gs>
                    <a:gs pos="100000">
                      <a:srgbClr val="70FCC0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01" name="Rectangle 7200"/>
                <p:cNvSpPr/>
                <p:nvPr/>
              </p:nvSpPr>
              <p:spPr>
                <a:xfrm>
                  <a:off x="4062" y="2555"/>
                  <a:ext cx="179" cy="891"/>
                </a:xfrm>
                <a:prstGeom prst="rect">
                  <a:avLst/>
                </a:prstGeom>
                <a:gradFill rotWithShape="0">
                  <a:gsLst>
                    <a:gs pos="0">
                      <a:srgbClr val="70FCC0">
                        <a:gamma/>
                        <a:shade val="46275"/>
                        <a:invGamma/>
                      </a:srgbClr>
                    </a:gs>
                    <a:gs pos="50000">
                      <a:srgbClr val="70FCC0"/>
                    </a:gs>
                    <a:gs pos="100000">
                      <a:srgbClr val="70FCC0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02" name="Rectangle 7201"/>
                <p:cNvSpPr/>
                <p:nvPr/>
              </p:nvSpPr>
              <p:spPr>
                <a:xfrm>
                  <a:off x="4241" y="2555"/>
                  <a:ext cx="179" cy="891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03" name="Rectangle 7202"/>
                <p:cNvSpPr/>
                <p:nvPr/>
              </p:nvSpPr>
              <p:spPr>
                <a:xfrm>
                  <a:off x="4420" y="2555"/>
                  <a:ext cx="179" cy="891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04" name="Rectangle 7203"/>
                <p:cNvSpPr/>
                <p:nvPr/>
              </p:nvSpPr>
              <p:spPr>
                <a:xfrm>
                  <a:off x="4599" y="2555"/>
                  <a:ext cx="179" cy="891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05" name="Rectangle 7204"/>
                <p:cNvSpPr/>
                <p:nvPr/>
              </p:nvSpPr>
              <p:spPr>
                <a:xfrm>
                  <a:off x="2524" y="2567"/>
                  <a:ext cx="179" cy="891"/>
                </a:xfrm>
                <a:prstGeom prst="rect">
                  <a:avLst/>
                </a:prstGeom>
                <a:gradFill rotWithShape="0">
                  <a:gsLst>
                    <a:gs pos="0">
                      <a:srgbClr val="70FCC0">
                        <a:gamma/>
                        <a:shade val="46275"/>
                        <a:invGamma/>
                      </a:srgbClr>
                    </a:gs>
                    <a:gs pos="50000">
                      <a:srgbClr val="70FCC0"/>
                    </a:gs>
                    <a:gs pos="100000">
                      <a:srgbClr val="70FCC0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06" name="Rectangle 7205"/>
                <p:cNvSpPr/>
                <p:nvPr/>
              </p:nvSpPr>
              <p:spPr>
                <a:xfrm>
                  <a:off x="2703" y="2567"/>
                  <a:ext cx="179" cy="891"/>
                </a:xfrm>
                <a:prstGeom prst="rect">
                  <a:avLst/>
                </a:prstGeom>
                <a:gradFill rotWithShape="0">
                  <a:gsLst>
                    <a:gs pos="0">
                      <a:srgbClr val="70FCC0">
                        <a:gamma/>
                        <a:shade val="46275"/>
                        <a:invGamma/>
                      </a:srgbClr>
                    </a:gs>
                    <a:gs pos="50000">
                      <a:srgbClr val="70FCC0"/>
                    </a:gs>
                    <a:gs pos="100000">
                      <a:srgbClr val="70FCC0">
                        <a:gamma/>
                        <a:shade val="46275"/>
                        <a:invGamma/>
                      </a:srgbClr>
                    </a:gs>
                  </a:gsLst>
                  <a:lin ang="0" scaled="1"/>
                  <a:tileRect/>
                </a:gra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07" name="Rectangle 7206"/>
                <p:cNvSpPr/>
                <p:nvPr/>
              </p:nvSpPr>
              <p:spPr>
                <a:xfrm>
                  <a:off x="2882" y="2567"/>
                  <a:ext cx="179" cy="891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08" name="Rectangle 7207"/>
                <p:cNvSpPr/>
                <p:nvPr/>
              </p:nvSpPr>
              <p:spPr>
                <a:xfrm>
                  <a:off x="3061" y="2567"/>
                  <a:ext cx="179" cy="891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  <p:sp>
              <p:nvSpPr>
                <p:cNvPr id="7209" name="Rectangle 7208"/>
                <p:cNvSpPr/>
                <p:nvPr/>
              </p:nvSpPr>
              <p:spPr>
                <a:xfrm>
                  <a:off x="3240" y="2567"/>
                  <a:ext cx="179" cy="891"/>
                </a:xfrm>
                <a:prstGeom prst="rect">
                  <a:avLst/>
                </a:prstGeom>
                <a:noFill/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p>
                  <a:endParaRPr lang="en-US"/>
                </a:p>
              </p:txBody>
            </p:sp>
          </p:grpSp>
        </p:grpSp>
      </p:grpSp>
      <p:grpSp>
        <p:nvGrpSpPr>
          <p:cNvPr id="7210" name="Group 7209"/>
          <p:cNvGrpSpPr/>
          <p:nvPr/>
        </p:nvGrpSpPr>
        <p:grpSpPr>
          <a:xfrm>
            <a:off x="663575" y="2709863"/>
            <a:ext cx="1104900" cy="874712"/>
            <a:chOff x="418" y="1707"/>
            <a:chExt cx="696" cy="551"/>
          </a:xfrm>
        </p:grpSpPr>
        <p:graphicFrame>
          <p:nvGraphicFramePr>
            <p:cNvPr id="7211" name="Object 7210"/>
            <p:cNvGraphicFramePr/>
            <p:nvPr/>
          </p:nvGraphicFramePr>
          <p:xfrm>
            <a:off x="418" y="1707"/>
            <a:ext cx="20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0" name="" r:id="rId1" imgW="152400" imgH="405765" progId="Equation.DSMT4">
                    <p:embed/>
                  </p:oleObj>
                </mc:Choice>
                <mc:Fallback>
                  <p:oleObj name="" r:id="rId1" imgW="152400" imgH="405765" progId="Equation.DSMT4">
                    <p:embed/>
                    <p:pic>
                      <p:nvPicPr>
                        <p:cNvPr id="0" name="Picture 3119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418" y="1707"/>
                          <a:ext cx="20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FF0066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212" name="Object 7211"/>
            <p:cNvGraphicFramePr/>
            <p:nvPr/>
          </p:nvGraphicFramePr>
          <p:xfrm>
            <a:off x="908" y="1708"/>
            <a:ext cx="20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1" name="" r:id="rId3" imgW="152400" imgH="405765" progId="Equation.DSMT4">
                    <p:embed/>
                  </p:oleObj>
                </mc:Choice>
                <mc:Fallback>
                  <p:oleObj name="" r:id="rId3" imgW="152400" imgH="405765" progId="Equation.DSMT4">
                    <p:embed/>
                    <p:pic>
                      <p:nvPicPr>
                        <p:cNvPr id="0" name="Picture 3120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908" y="1708"/>
                          <a:ext cx="20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213" name="Group 7212"/>
          <p:cNvGrpSpPr/>
          <p:nvPr/>
        </p:nvGrpSpPr>
        <p:grpSpPr>
          <a:xfrm>
            <a:off x="2887663" y="2705100"/>
            <a:ext cx="1403350" cy="873125"/>
            <a:chOff x="1744" y="1704"/>
            <a:chExt cx="884" cy="550"/>
          </a:xfrm>
        </p:grpSpPr>
        <p:graphicFrame>
          <p:nvGraphicFramePr>
            <p:cNvPr id="7214" name="Object 7213"/>
            <p:cNvGraphicFramePr/>
            <p:nvPr/>
          </p:nvGraphicFramePr>
          <p:xfrm>
            <a:off x="1744" y="1704"/>
            <a:ext cx="309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2" name="" r:id="rId5" imgW="228600" imgH="405765" progId="Equation.DSMT4">
                    <p:embed/>
                  </p:oleObj>
                </mc:Choice>
                <mc:Fallback>
                  <p:oleObj name="" r:id="rId5" imgW="228600" imgH="405765" progId="Equation.DSMT4">
                    <p:embed/>
                    <p:pic>
                      <p:nvPicPr>
                        <p:cNvPr id="0" name="Picture 3121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744" y="1704"/>
                          <a:ext cx="309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FF0066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215" name="Object 7214"/>
            <p:cNvGraphicFramePr/>
            <p:nvPr/>
          </p:nvGraphicFramePr>
          <p:xfrm>
            <a:off x="2319" y="1704"/>
            <a:ext cx="309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3" name="" r:id="rId7" imgW="228600" imgH="405765" progId="Equation.DSMT4">
                    <p:embed/>
                  </p:oleObj>
                </mc:Choice>
                <mc:Fallback>
                  <p:oleObj name="" r:id="rId7" imgW="228600" imgH="405765" progId="Equation.DSMT4">
                    <p:embed/>
                    <p:pic>
                      <p:nvPicPr>
                        <p:cNvPr id="0" name="Picture 3122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319" y="1704"/>
                          <a:ext cx="309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216" name="Group 7215"/>
          <p:cNvGrpSpPr/>
          <p:nvPr/>
        </p:nvGrpSpPr>
        <p:grpSpPr>
          <a:xfrm>
            <a:off x="7407275" y="2732088"/>
            <a:ext cx="1295400" cy="874712"/>
            <a:chOff x="4666" y="1721"/>
            <a:chExt cx="816" cy="551"/>
          </a:xfrm>
        </p:grpSpPr>
        <p:graphicFrame>
          <p:nvGraphicFramePr>
            <p:cNvPr id="7217" name="Object 7216"/>
            <p:cNvGraphicFramePr/>
            <p:nvPr/>
          </p:nvGraphicFramePr>
          <p:xfrm>
            <a:off x="4666" y="1721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4" name="" r:id="rId9" imgW="241300" imgH="405765" progId="Equation.DSMT4">
                    <p:embed/>
                  </p:oleObj>
                </mc:Choice>
                <mc:Fallback>
                  <p:oleObj name="" r:id="rId9" imgW="241300" imgH="405765" progId="Equation.DSMT4">
                    <p:embed/>
                    <p:pic>
                      <p:nvPicPr>
                        <p:cNvPr id="0" name="Picture 3123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666" y="1721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FF0066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218" name="Object 7217"/>
            <p:cNvGraphicFramePr/>
            <p:nvPr/>
          </p:nvGraphicFramePr>
          <p:xfrm>
            <a:off x="5156" y="1722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5" name="" r:id="rId11" imgW="241300" imgH="405765" progId="Equation.DSMT4">
                    <p:embed/>
                  </p:oleObj>
                </mc:Choice>
                <mc:Fallback>
                  <p:oleObj name="" r:id="rId11" imgW="241300" imgH="405765" progId="Equation.DSMT4">
                    <p:embed/>
                    <p:pic>
                      <p:nvPicPr>
                        <p:cNvPr id="0" name="Picture 3124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5156" y="1722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219" name="Group 7218"/>
          <p:cNvGrpSpPr/>
          <p:nvPr/>
        </p:nvGrpSpPr>
        <p:grpSpPr>
          <a:xfrm>
            <a:off x="5143500" y="2711450"/>
            <a:ext cx="1241425" cy="896938"/>
            <a:chOff x="3201" y="1708"/>
            <a:chExt cx="782" cy="565"/>
          </a:xfrm>
        </p:grpSpPr>
        <p:graphicFrame>
          <p:nvGraphicFramePr>
            <p:cNvPr id="7220" name="Object 7219"/>
            <p:cNvGraphicFramePr/>
            <p:nvPr/>
          </p:nvGraphicFramePr>
          <p:xfrm>
            <a:off x="3201" y="1708"/>
            <a:ext cx="292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6" name="" r:id="rId13" imgW="215900" imgH="405765" progId="Equation.DSMT4">
                    <p:embed/>
                  </p:oleObj>
                </mc:Choice>
                <mc:Fallback>
                  <p:oleObj name="" r:id="rId13" imgW="215900" imgH="405765" progId="Equation.DSMT4">
                    <p:embed/>
                    <p:pic>
                      <p:nvPicPr>
                        <p:cNvPr id="0" name="Picture 3125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3201" y="1708"/>
                          <a:ext cx="292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FF0066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221" name="Object 7220"/>
            <p:cNvGraphicFramePr/>
            <p:nvPr/>
          </p:nvGraphicFramePr>
          <p:xfrm>
            <a:off x="3691" y="1723"/>
            <a:ext cx="292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7" name="" r:id="rId15" imgW="215900" imgH="405765" progId="Equation.DSMT4">
                    <p:embed/>
                  </p:oleObj>
                </mc:Choice>
                <mc:Fallback>
                  <p:oleObj name="" r:id="rId15" imgW="215900" imgH="405765" progId="Equation.DSMT4">
                    <p:embed/>
                    <p:pic>
                      <p:nvPicPr>
                        <p:cNvPr id="0" name="Picture 3126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3691" y="1723"/>
                          <a:ext cx="292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222" name="Straight Connector 7221"/>
          <p:cNvSpPr/>
          <p:nvPr/>
        </p:nvSpPr>
        <p:spPr>
          <a:xfrm>
            <a:off x="2817813" y="1898650"/>
            <a:ext cx="142081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7223" name="Group 7222"/>
          <p:cNvGrpSpPr/>
          <p:nvPr/>
        </p:nvGrpSpPr>
        <p:grpSpPr>
          <a:xfrm>
            <a:off x="5032375" y="1662113"/>
            <a:ext cx="1420813" cy="471487"/>
            <a:chOff x="3073" y="1059"/>
            <a:chExt cx="895" cy="297"/>
          </a:xfrm>
        </p:grpSpPr>
        <p:sp>
          <p:nvSpPr>
            <p:cNvPr id="7224" name="Straight Connector 7223"/>
            <p:cNvSpPr/>
            <p:nvPr/>
          </p:nvSpPr>
          <p:spPr>
            <a:xfrm>
              <a:off x="3073" y="1059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225" name="Straight Connector 7224"/>
            <p:cNvSpPr/>
            <p:nvPr/>
          </p:nvSpPr>
          <p:spPr>
            <a:xfrm>
              <a:off x="3073" y="1356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7226" name="Group 7225"/>
          <p:cNvGrpSpPr/>
          <p:nvPr/>
        </p:nvGrpSpPr>
        <p:grpSpPr>
          <a:xfrm>
            <a:off x="7267575" y="1543050"/>
            <a:ext cx="1420813" cy="709613"/>
            <a:chOff x="4481" y="984"/>
            <a:chExt cx="895" cy="447"/>
          </a:xfrm>
        </p:grpSpPr>
        <p:sp>
          <p:nvSpPr>
            <p:cNvPr id="7227" name="Straight Connector 7226"/>
            <p:cNvSpPr/>
            <p:nvPr/>
          </p:nvSpPr>
          <p:spPr>
            <a:xfrm>
              <a:off x="4481" y="1208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228" name="Straight Connector 7227"/>
            <p:cNvSpPr/>
            <p:nvPr/>
          </p:nvSpPr>
          <p:spPr>
            <a:xfrm>
              <a:off x="4481" y="984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229" name="Straight Connector 7228"/>
            <p:cNvSpPr/>
            <p:nvPr/>
          </p:nvSpPr>
          <p:spPr>
            <a:xfrm>
              <a:off x="4481" y="1431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7230" name="Group 7229"/>
          <p:cNvGrpSpPr/>
          <p:nvPr/>
        </p:nvGrpSpPr>
        <p:grpSpPr>
          <a:xfrm>
            <a:off x="1558925" y="4321175"/>
            <a:ext cx="1420813" cy="852488"/>
            <a:chOff x="321" y="2945"/>
            <a:chExt cx="895" cy="537"/>
          </a:xfrm>
        </p:grpSpPr>
        <p:sp>
          <p:nvSpPr>
            <p:cNvPr id="7231" name="Straight Connector 7230"/>
            <p:cNvSpPr/>
            <p:nvPr/>
          </p:nvSpPr>
          <p:spPr>
            <a:xfrm>
              <a:off x="321" y="2945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232" name="Straight Connector 7231"/>
            <p:cNvSpPr/>
            <p:nvPr/>
          </p:nvSpPr>
          <p:spPr>
            <a:xfrm>
              <a:off x="321" y="3124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233" name="Straight Connector 7232"/>
            <p:cNvSpPr/>
            <p:nvPr/>
          </p:nvSpPr>
          <p:spPr>
            <a:xfrm>
              <a:off x="321" y="3303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234" name="Straight Connector 7233"/>
            <p:cNvSpPr/>
            <p:nvPr/>
          </p:nvSpPr>
          <p:spPr>
            <a:xfrm>
              <a:off x="321" y="3482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7235" name="Group 7234"/>
          <p:cNvGrpSpPr/>
          <p:nvPr/>
        </p:nvGrpSpPr>
        <p:grpSpPr>
          <a:xfrm>
            <a:off x="1600200" y="5726113"/>
            <a:ext cx="1268413" cy="874712"/>
            <a:chOff x="1008" y="3607"/>
            <a:chExt cx="799" cy="551"/>
          </a:xfrm>
        </p:grpSpPr>
        <p:graphicFrame>
          <p:nvGraphicFramePr>
            <p:cNvPr id="7236" name="Object 7235"/>
            <p:cNvGraphicFramePr/>
            <p:nvPr/>
          </p:nvGraphicFramePr>
          <p:xfrm>
            <a:off x="1008" y="3607"/>
            <a:ext cx="309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8" name="" r:id="rId17" imgW="228600" imgH="405765" progId="Equation.DSMT4">
                    <p:embed/>
                  </p:oleObj>
                </mc:Choice>
                <mc:Fallback>
                  <p:oleObj name="" r:id="rId17" imgW="228600" imgH="405765" progId="Equation.DSMT4">
                    <p:embed/>
                    <p:pic>
                      <p:nvPicPr>
                        <p:cNvPr id="0" name="Picture 3127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1008" y="3607"/>
                          <a:ext cx="309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FF0066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237" name="Object 7236"/>
            <p:cNvGraphicFramePr/>
            <p:nvPr/>
          </p:nvGraphicFramePr>
          <p:xfrm>
            <a:off x="1499" y="3608"/>
            <a:ext cx="308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9" name="" r:id="rId19" imgW="228600" imgH="405765" progId="Equation.DSMT4">
                    <p:embed/>
                  </p:oleObj>
                </mc:Choice>
                <mc:Fallback>
                  <p:oleObj name="" r:id="rId19" imgW="228600" imgH="405765" progId="Equation.DSMT4">
                    <p:embed/>
                    <p:pic>
                      <p:nvPicPr>
                        <p:cNvPr id="0" name="Picture 3128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1499" y="3608"/>
                          <a:ext cx="308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238" name="Group 7237"/>
          <p:cNvGrpSpPr/>
          <p:nvPr/>
        </p:nvGrpSpPr>
        <p:grpSpPr>
          <a:xfrm>
            <a:off x="4002088" y="4310063"/>
            <a:ext cx="1425575" cy="947737"/>
            <a:chOff x="1644" y="2739"/>
            <a:chExt cx="898" cy="597"/>
          </a:xfrm>
        </p:grpSpPr>
        <p:grpSp>
          <p:nvGrpSpPr>
            <p:cNvPr id="7239" name="Group 7238"/>
            <p:cNvGrpSpPr/>
            <p:nvPr/>
          </p:nvGrpSpPr>
          <p:grpSpPr>
            <a:xfrm>
              <a:off x="1647" y="2888"/>
              <a:ext cx="895" cy="297"/>
              <a:chOff x="3073" y="1059"/>
              <a:chExt cx="895" cy="297"/>
            </a:xfrm>
          </p:grpSpPr>
          <p:sp>
            <p:nvSpPr>
              <p:cNvPr id="7240" name="Straight Connector 7239"/>
              <p:cNvSpPr/>
              <p:nvPr/>
            </p:nvSpPr>
            <p:spPr>
              <a:xfrm>
                <a:off x="3073" y="1059"/>
                <a:ext cx="895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241" name="Straight Connector 7240"/>
              <p:cNvSpPr/>
              <p:nvPr/>
            </p:nvSpPr>
            <p:spPr>
              <a:xfrm>
                <a:off x="3073" y="1356"/>
                <a:ext cx="895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7242" name="Straight Connector 7241"/>
            <p:cNvSpPr/>
            <p:nvPr/>
          </p:nvSpPr>
          <p:spPr>
            <a:xfrm>
              <a:off x="1647" y="2739"/>
              <a:ext cx="89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243" name="Straight Connector 7242"/>
            <p:cNvSpPr/>
            <p:nvPr/>
          </p:nvSpPr>
          <p:spPr>
            <a:xfrm>
              <a:off x="1644" y="3036"/>
              <a:ext cx="89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244" name="Straight Connector 7243"/>
            <p:cNvSpPr/>
            <p:nvPr/>
          </p:nvSpPr>
          <p:spPr>
            <a:xfrm>
              <a:off x="1650" y="3336"/>
              <a:ext cx="888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7245" name="Group 7244"/>
          <p:cNvGrpSpPr/>
          <p:nvPr/>
        </p:nvGrpSpPr>
        <p:grpSpPr>
          <a:xfrm>
            <a:off x="4025900" y="5688013"/>
            <a:ext cx="1295400" cy="874712"/>
            <a:chOff x="2536" y="3583"/>
            <a:chExt cx="816" cy="551"/>
          </a:xfrm>
        </p:grpSpPr>
        <p:graphicFrame>
          <p:nvGraphicFramePr>
            <p:cNvPr id="7246" name="Object 7245"/>
            <p:cNvGraphicFramePr/>
            <p:nvPr/>
          </p:nvGraphicFramePr>
          <p:xfrm>
            <a:off x="2536" y="3583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0" name="" r:id="rId21" imgW="241300" imgH="405765" progId="Equation.DSMT4">
                    <p:embed/>
                  </p:oleObj>
                </mc:Choice>
                <mc:Fallback>
                  <p:oleObj name="" r:id="rId21" imgW="241300" imgH="405765" progId="Equation.DSMT4">
                    <p:embed/>
                    <p:pic>
                      <p:nvPicPr>
                        <p:cNvPr id="0" name="Picture 3129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2536" y="3583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FF0066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247" name="Object 7246"/>
            <p:cNvGraphicFramePr/>
            <p:nvPr/>
          </p:nvGraphicFramePr>
          <p:xfrm>
            <a:off x="3026" y="3584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1" name="" r:id="rId23" imgW="241300" imgH="405765" progId="Equation.DSMT4">
                    <p:embed/>
                  </p:oleObj>
                </mc:Choice>
                <mc:Fallback>
                  <p:oleObj name="" r:id="rId23" imgW="241300" imgH="405765" progId="Equation.DSMT4">
                    <p:embed/>
                    <p:pic>
                      <p:nvPicPr>
                        <p:cNvPr id="0" name="Picture 3130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3026" y="3584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248" name="Group 7247"/>
          <p:cNvGrpSpPr/>
          <p:nvPr/>
        </p:nvGrpSpPr>
        <p:grpSpPr>
          <a:xfrm>
            <a:off x="6169025" y="4056063"/>
            <a:ext cx="1416050" cy="1414462"/>
            <a:chOff x="5036" y="2543"/>
            <a:chExt cx="892" cy="888"/>
          </a:xfrm>
        </p:grpSpPr>
        <p:sp>
          <p:nvSpPr>
            <p:cNvPr id="7249" name="Rectangle 7248"/>
            <p:cNvSpPr/>
            <p:nvPr/>
          </p:nvSpPr>
          <p:spPr>
            <a:xfrm>
              <a:off x="5036" y="2543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50" name="Rectangle 7249"/>
            <p:cNvSpPr/>
            <p:nvPr/>
          </p:nvSpPr>
          <p:spPr>
            <a:xfrm>
              <a:off x="5125" y="2543"/>
              <a:ext cx="90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51" name="Rectangle 7250"/>
            <p:cNvSpPr/>
            <p:nvPr/>
          </p:nvSpPr>
          <p:spPr>
            <a:xfrm>
              <a:off x="5215" y="2543"/>
              <a:ext cx="88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52" name="Rectangle 7251"/>
            <p:cNvSpPr/>
            <p:nvPr/>
          </p:nvSpPr>
          <p:spPr>
            <a:xfrm>
              <a:off x="5303" y="2543"/>
              <a:ext cx="90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53" name="Rectangle 7252"/>
            <p:cNvSpPr/>
            <p:nvPr/>
          </p:nvSpPr>
          <p:spPr>
            <a:xfrm>
              <a:off x="5393" y="2543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54" name="Rectangle 7253"/>
            <p:cNvSpPr/>
            <p:nvPr/>
          </p:nvSpPr>
          <p:spPr>
            <a:xfrm>
              <a:off x="5482" y="2543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55" name="Rectangle 7254"/>
            <p:cNvSpPr/>
            <p:nvPr/>
          </p:nvSpPr>
          <p:spPr>
            <a:xfrm>
              <a:off x="5571" y="2543"/>
              <a:ext cx="90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56" name="Rectangle 7255"/>
            <p:cNvSpPr/>
            <p:nvPr/>
          </p:nvSpPr>
          <p:spPr>
            <a:xfrm>
              <a:off x="5661" y="2543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57" name="Rectangle 7256"/>
            <p:cNvSpPr/>
            <p:nvPr/>
          </p:nvSpPr>
          <p:spPr>
            <a:xfrm>
              <a:off x="5749" y="2543"/>
              <a:ext cx="90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58" name="Rectangle 7257"/>
            <p:cNvSpPr/>
            <p:nvPr/>
          </p:nvSpPr>
          <p:spPr>
            <a:xfrm>
              <a:off x="5839" y="2543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59" name="Rectangle 7258"/>
            <p:cNvSpPr/>
            <p:nvPr/>
          </p:nvSpPr>
          <p:spPr>
            <a:xfrm>
              <a:off x="5036" y="2632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60" name="Rectangle 7259"/>
            <p:cNvSpPr/>
            <p:nvPr/>
          </p:nvSpPr>
          <p:spPr>
            <a:xfrm>
              <a:off x="5125" y="2632"/>
              <a:ext cx="90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61" name="Rectangle 7260"/>
            <p:cNvSpPr/>
            <p:nvPr/>
          </p:nvSpPr>
          <p:spPr>
            <a:xfrm>
              <a:off x="5215" y="2632"/>
              <a:ext cx="88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62" name="Rectangle 7261"/>
            <p:cNvSpPr/>
            <p:nvPr/>
          </p:nvSpPr>
          <p:spPr>
            <a:xfrm>
              <a:off x="5303" y="2632"/>
              <a:ext cx="90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63" name="Rectangle 7262"/>
            <p:cNvSpPr/>
            <p:nvPr/>
          </p:nvSpPr>
          <p:spPr>
            <a:xfrm>
              <a:off x="5393" y="2632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64" name="Rectangle 7263"/>
            <p:cNvSpPr/>
            <p:nvPr/>
          </p:nvSpPr>
          <p:spPr>
            <a:xfrm>
              <a:off x="5482" y="2632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65" name="Rectangle 7264"/>
            <p:cNvSpPr/>
            <p:nvPr/>
          </p:nvSpPr>
          <p:spPr>
            <a:xfrm>
              <a:off x="5571" y="2632"/>
              <a:ext cx="90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66" name="Rectangle 7265"/>
            <p:cNvSpPr/>
            <p:nvPr/>
          </p:nvSpPr>
          <p:spPr>
            <a:xfrm>
              <a:off x="5661" y="2632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67" name="Rectangle 7266"/>
            <p:cNvSpPr/>
            <p:nvPr/>
          </p:nvSpPr>
          <p:spPr>
            <a:xfrm>
              <a:off x="5749" y="2632"/>
              <a:ext cx="90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68" name="Rectangle 7267"/>
            <p:cNvSpPr/>
            <p:nvPr/>
          </p:nvSpPr>
          <p:spPr>
            <a:xfrm>
              <a:off x="5839" y="2632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69" name="Rectangle 7268"/>
            <p:cNvSpPr/>
            <p:nvPr/>
          </p:nvSpPr>
          <p:spPr>
            <a:xfrm>
              <a:off x="5036" y="2721"/>
              <a:ext cx="89" cy="88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70" name="Rectangle 7269"/>
            <p:cNvSpPr/>
            <p:nvPr/>
          </p:nvSpPr>
          <p:spPr>
            <a:xfrm>
              <a:off x="5125" y="2721"/>
              <a:ext cx="90" cy="88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71" name="Rectangle 7270"/>
            <p:cNvSpPr/>
            <p:nvPr/>
          </p:nvSpPr>
          <p:spPr>
            <a:xfrm>
              <a:off x="5215" y="2721"/>
              <a:ext cx="88" cy="88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72" name="Rectangle 7271"/>
            <p:cNvSpPr/>
            <p:nvPr/>
          </p:nvSpPr>
          <p:spPr>
            <a:xfrm>
              <a:off x="5303" y="2721"/>
              <a:ext cx="90" cy="88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73" name="Rectangle 7272"/>
            <p:cNvSpPr/>
            <p:nvPr/>
          </p:nvSpPr>
          <p:spPr>
            <a:xfrm>
              <a:off x="5393" y="2721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74" name="Rectangle 7273"/>
            <p:cNvSpPr/>
            <p:nvPr/>
          </p:nvSpPr>
          <p:spPr>
            <a:xfrm>
              <a:off x="5482" y="2721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75" name="Rectangle 7274"/>
            <p:cNvSpPr/>
            <p:nvPr/>
          </p:nvSpPr>
          <p:spPr>
            <a:xfrm>
              <a:off x="5571" y="2721"/>
              <a:ext cx="90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76" name="Rectangle 7275"/>
            <p:cNvSpPr/>
            <p:nvPr/>
          </p:nvSpPr>
          <p:spPr>
            <a:xfrm>
              <a:off x="5661" y="2721"/>
              <a:ext cx="88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77" name="Rectangle 7276"/>
            <p:cNvSpPr/>
            <p:nvPr/>
          </p:nvSpPr>
          <p:spPr>
            <a:xfrm>
              <a:off x="5749" y="2721"/>
              <a:ext cx="90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78" name="Rectangle 7277"/>
            <p:cNvSpPr/>
            <p:nvPr/>
          </p:nvSpPr>
          <p:spPr>
            <a:xfrm>
              <a:off x="5839" y="2721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79" name="Rectangle 7278"/>
            <p:cNvSpPr/>
            <p:nvPr/>
          </p:nvSpPr>
          <p:spPr>
            <a:xfrm>
              <a:off x="5036" y="2809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0" name="Rectangle 7279"/>
            <p:cNvSpPr/>
            <p:nvPr/>
          </p:nvSpPr>
          <p:spPr>
            <a:xfrm>
              <a:off x="5125" y="2809"/>
              <a:ext cx="90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1" name="Rectangle 7280"/>
            <p:cNvSpPr/>
            <p:nvPr/>
          </p:nvSpPr>
          <p:spPr>
            <a:xfrm>
              <a:off x="5215" y="2809"/>
              <a:ext cx="88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2" name="Rectangle 7281"/>
            <p:cNvSpPr/>
            <p:nvPr/>
          </p:nvSpPr>
          <p:spPr>
            <a:xfrm>
              <a:off x="5303" y="2809"/>
              <a:ext cx="90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3" name="Rectangle 7282"/>
            <p:cNvSpPr/>
            <p:nvPr/>
          </p:nvSpPr>
          <p:spPr>
            <a:xfrm>
              <a:off x="5393" y="2809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4" name="Rectangle 7283"/>
            <p:cNvSpPr/>
            <p:nvPr/>
          </p:nvSpPr>
          <p:spPr>
            <a:xfrm>
              <a:off x="5482" y="2809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5" name="Rectangle 7284"/>
            <p:cNvSpPr/>
            <p:nvPr/>
          </p:nvSpPr>
          <p:spPr>
            <a:xfrm>
              <a:off x="5571" y="2809"/>
              <a:ext cx="90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6" name="Rectangle 7285"/>
            <p:cNvSpPr/>
            <p:nvPr/>
          </p:nvSpPr>
          <p:spPr>
            <a:xfrm>
              <a:off x="5661" y="2809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7" name="Rectangle 7286"/>
            <p:cNvSpPr/>
            <p:nvPr/>
          </p:nvSpPr>
          <p:spPr>
            <a:xfrm>
              <a:off x="5749" y="2809"/>
              <a:ext cx="90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8" name="Rectangle 7287"/>
            <p:cNvSpPr/>
            <p:nvPr/>
          </p:nvSpPr>
          <p:spPr>
            <a:xfrm>
              <a:off x="5839" y="2809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9" name="Rectangle 7288"/>
            <p:cNvSpPr/>
            <p:nvPr/>
          </p:nvSpPr>
          <p:spPr>
            <a:xfrm>
              <a:off x="5036" y="2898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90" name="Rectangle 7289"/>
            <p:cNvSpPr/>
            <p:nvPr/>
          </p:nvSpPr>
          <p:spPr>
            <a:xfrm>
              <a:off x="5125" y="2898"/>
              <a:ext cx="90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91" name="Rectangle 7290"/>
            <p:cNvSpPr/>
            <p:nvPr/>
          </p:nvSpPr>
          <p:spPr>
            <a:xfrm>
              <a:off x="5215" y="2898"/>
              <a:ext cx="88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92" name="Rectangle 7291"/>
            <p:cNvSpPr/>
            <p:nvPr/>
          </p:nvSpPr>
          <p:spPr>
            <a:xfrm>
              <a:off x="5303" y="2898"/>
              <a:ext cx="90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93" name="Rectangle 7292"/>
            <p:cNvSpPr/>
            <p:nvPr/>
          </p:nvSpPr>
          <p:spPr>
            <a:xfrm>
              <a:off x="5393" y="2898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94" name="Rectangle 7293"/>
            <p:cNvSpPr/>
            <p:nvPr/>
          </p:nvSpPr>
          <p:spPr>
            <a:xfrm>
              <a:off x="5482" y="2898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95" name="Rectangle 7294"/>
            <p:cNvSpPr/>
            <p:nvPr/>
          </p:nvSpPr>
          <p:spPr>
            <a:xfrm>
              <a:off x="5571" y="2898"/>
              <a:ext cx="90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96" name="Rectangle 7295"/>
            <p:cNvSpPr/>
            <p:nvPr/>
          </p:nvSpPr>
          <p:spPr>
            <a:xfrm>
              <a:off x="5661" y="2898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97" name="Rectangle 7296"/>
            <p:cNvSpPr/>
            <p:nvPr/>
          </p:nvSpPr>
          <p:spPr>
            <a:xfrm>
              <a:off x="5749" y="2898"/>
              <a:ext cx="90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98" name="Rectangle 7297"/>
            <p:cNvSpPr/>
            <p:nvPr/>
          </p:nvSpPr>
          <p:spPr>
            <a:xfrm>
              <a:off x="5839" y="2898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99" name="Rectangle 7298"/>
            <p:cNvSpPr/>
            <p:nvPr/>
          </p:nvSpPr>
          <p:spPr>
            <a:xfrm>
              <a:off x="5036" y="2987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00" name="Rectangle 7299"/>
            <p:cNvSpPr/>
            <p:nvPr/>
          </p:nvSpPr>
          <p:spPr>
            <a:xfrm>
              <a:off x="5125" y="2987"/>
              <a:ext cx="90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01" name="Rectangle 7300"/>
            <p:cNvSpPr/>
            <p:nvPr/>
          </p:nvSpPr>
          <p:spPr>
            <a:xfrm>
              <a:off x="5215" y="2987"/>
              <a:ext cx="88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02" name="Rectangle 7301"/>
            <p:cNvSpPr/>
            <p:nvPr/>
          </p:nvSpPr>
          <p:spPr>
            <a:xfrm>
              <a:off x="5303" y="2987"/>
              <a:ext cx="90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03" name="Rectangle 7302"/>
            <p:cNvSpPr/>
            <p:nvPr/>
          </p:nvSpPr>
          <p:spPr>
            <a:xfrm>
              <a:off x="5393" y="2987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04" name="Rectangle 7303"/>
            <p:cNvSpPr/>
            <p:nvPr/>
          </p:nvSpPr>
          <p:spPr>
            <a:xfrm>
              <a:off x="5482" y="2987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05" name="Rectangle 7304"/>
            <p:cNvSpPr/>
            <p:nvPr/>
          </p:nvSpPr>
          <p:spPr>
            <a:xfrm>
              <a:off x="5571" y="2987"/>
              <a:ext cx="90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06" name="Rectangle 7305"/>
            <p:cNvSpPr/>
            <p:nvPr/>
          </p:nvSpPr>
          <p:spPr>
            <a:xfrm>
              <a:off x="5661" y="2987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07" name="Rectangle 7306"/>
            <p:cNvSpPr/>
            <p:nvPr/>
          </p:nvSpPr>
          <p:spPr>
            <a:xfrm>
              <a:off x="5749" y="2987"/>
              <a:ext cx="90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08" name="Rectangle 7307"/>
            <p:cNvSpPr/>
            <p:nvPr/>
          </p:nvSpPr>
          <p:spPr>
            <a:xfrm>
              <a:off x="5839" y="2987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09" name="Rectangle 7308"/>
            <p:cNvSpPr/>
            <p:nvPr/>
          </p:nvSpPr>
          <p:spPr>
            <a:xfrm>
              <a:off x="5036" y="3076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10" name="Rectangle 7309"/>
            <p:cNvSpPr/>
            <p:nvPr/>
          </p:nvSpPr>
          <p:spPr>
            <a:xfrm>
              <a:off x="5125" y="3076"/>
              <a:ext cx="90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11" name="Rectangle 7310"/>
            <p:cNvSpPr/>
            <p:nvPr/>
          </p:nvSpPr>
          <p:spPr>
            <a:xfrm>
              <a:off x="5215" y="3076"/>
              <a:ext cx="88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12" name="Rectangle 7311"/>
            <p:cNvSpPr/>
            <p:nvPr/>
          </p:nvSpPr>
          <p:spPr>
            <a:xfrm>
              <a:off x="5303" y="3076"/>
              <a:ext cx="90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13" name="Rectangle 7312"/>
            <p:cNvSpPr/>
            <p:nvPr/>
          </p:nvSpPr>
          <p:spPr>
            <a:xfrm>
              <a:off x="5393" y="3076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14" name="Rectangle 7313"/>
            <p:cNvSpPr/>
            <p:nvPr/>
          </p:nvSpPr>
          <p:spPr>
            <a:xfrm>
              <a:off x="5482" y="3076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15" name="Rectangle 7314"/>
            <p:cNvSpPr/>
            <p:nvPr/>
          </p:nvSpPr>
          <p:spPr>
            <a:xfrm>
              <a:off x="5571" y="3076"/>
              <a:ext cx="90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16" name="Rectangle 7315"/>
            <p:cNvSpPr/>
            <p:nvPr/>
          </p:nvSpPr>
          <p:spPr>
            <a:xfrm>
              <a:off x="5661" y="3076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17" name="Rectangle 7316"/>
            <p:cNvSpPr/>
            <p:nvPr/>
          </p:nvSpPr>
          <p:spPr>
            <a:xfrm>
              <a:off x="5749" y="3076"/>
              <a:ext cx="90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18" name="Rectangle 7317"/>
            <p:cNvSpPr/>
            <p:nvPr/>
          </p:nvSpPr>
          <p:spPr>
            <a:xfrm>
              <a:off x="5839" y="3076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19" name="Rectangle 7318"/>
            <p:cNvSpPr/>
            <p:nvPr/>
          </p:nvSpPr>
          <p:spPr>
            <a:xfrm>
              <a:off x="5036" y="3165"/>
              <a:ext cx="89" cy="88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20" name="Rectangle 7319"/>
            <p:cNvSpPr/>
            <p:nvPr/>
          </p:nvSpPr>
          <p:spPr>
            <a:xfrm>
              <a:off x="5125" y="3165"/>
              <a:ext cx="90" cy="88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21" name="Rectangle 7320"/>
            <p:cNvSpPr/>
            <p:nvPr/>
          </p:nvSpPr>
          <p:spPr>
            <a:xfrm>
              <a:off x="5215" y="3165"/>
              <a:ext cx="88" cy="88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22" name="Rectangle 7321"/>
            <p:cNvSpPr/>
            <p:nvPr/>
          </p:nvSpPr>
          <p:spPr>
            <a:xfrm>
              <a:off x="5303" y="3165"/>
              <a:ext cx="90" cy="88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23" name="Rectangle 7322"/>
            <p:cNvSpPr/>
            <p:nvPr/>
          </p:nvSpPr>
          <p:spPr>
            <a:xfrm>
              <a:off x="5393" y="3165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24" name="Rectangle 7323"/>
            <p:cNvSpPr/>
            <p:nvPr/>
          </p:nvSpPr>
          <p:spPr>
            <a:xfrm>
              <a:off x="5482" y="3165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25" name="Rectangle 7324"/>
            <p:cNvSpPr/>
            <p:nvPr/>
          </p:nvSpPr>
          <p:spPr>
            <a:xfrm>
              <a:off x="5571" y="3165"/>
              <a:ext cx="90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26" name="Rectangle 7325"/>
            <p:cNvSpPr/>
            <p:nvPr/>
          </p:nvSpPr>
          <p:spPr>
            <a:xfrm>
              <a:off x="5661" y="3165"/>
              <a:ext cx="88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27" name="Rectangle 7326"/>
            <p:cNvSpPr/>
            <p:nvPr/>
          </p:nvSpPr>
          <p:spPr>
            <a:xfrm>
              <a:off x="5749" y="3165"/>
              <a:ext cx="90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28" name="Rectangle 7327"/>
            <p:cNvSpPr/>
            <p:nvPr/>
          </p:nvSpPr>
          <p:spPr>
            <a:xfrm>
              <a:off x="5839" y="3165"/>
              <a:ext cx="89" cy="8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29" name="Rectangle 7328"/>
            <p:cNvSpPr/>
            <p:nvPr/>
          </p:nvSpPr>
          <p:spPr>
            <a:xfrm>
              <a:off x="5036" y="3253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30" name="Rectangle 7329"/>
            <p:cNvSpPr/>
            <p:nvPr/>
          </p:nvSpPr>
          <p:spPr>
            <a:xfrm>
              <a:off x="5125" y="3253"/>
              <a:ext cx="90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31" name="Rectangle 7330"/>
            <p:cNvSpPr/>
            <p:nvPr/>
          </p:nvSpPr>
          <p:spPr>
            <a:xfrm>
              <a:off x="5215" y="3253"/>
              <a:ext cx="88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32" name="Rectangle 7331"/>
            <p:cNvSpPr/>
            <p:nvPr/>
          </p:nvSpPr>
          <p:spPr>
            <a:xfrm>
              <a:off x="5303" y="3253"/>
              <a:ext cx="90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33" name="Rectangle 7332"/>
            <p:cNvSpPr/>
            <p:nvPr/>
          </p:nvSpPr>
          <p:spPr>
            <a:xfrm>
              <a:off x="5393" y="3253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34" name="Rectangle 7333"/>
            <p:cNvSpPr/>
            <p:nvPr/>
          </p:nvSpPr>
          <p:spPr>
            <a:xfrm>
              <a:off x="5482" y="3253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35" name="Rectangle 7334"/>
            <p:cNvSpPr/>
            <p:nvPr/>
          </p:nvSpPr>
          <p:spPr>
            <a:xfrm>
              <a:off x="5571" y="3253"/>
              <a:ext cx="90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36" name="Rectangle 7335"/>
            <p:cNvSpPr/>
            <p:nvPr/>
          </p:nvSpPr>
          <p:spPr>
            <a:xfrm>
              <a:off x="5661" y="3253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37" name="Rectangle 7336"/>
            <p:cNvSpPr/>
            <p:nvPr/>
          </p:nvSpPr>
          <p:spPr>
            <a:xfrm>
              <a:off x="5749" y="3253"/>
              <a:ext cx="90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38" name="Rectangle 7337"/>
            <p:cNvSpPr/>
            <p:nvPr/>
          </p:nvSpPr>
          <p:spPr>
            <a:xfrm>
              <a:off x="5839" y="3253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39" name="Rectangle 7338"/>
            <p:cNvSpPr/>
            <p:nvPr/>
          </p:nvSpPr>
          <p:spPr>
            <a:xfrm>
              <a:off x="5036" y="3342"/>
              <a:ext cx="89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40" name="Rectangle 7339"/>
            <p:cNvSpPr/>
            <p:nvPr/>
          </p:nvSpPr>
          <p:spPr>
            <a:xfrm>
              <a:off x="5125" y="3342"/>
              <a:ext cx="90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41" name="Rectangle 7340"/>
            <p:cNvSpPr/>
            <p:nvPr/>
          </p:nvSpPr>
          <p:spPr>
            <a:xfrm>
              <a:off x="5215" y="3342"/>
              <a:ext cx="88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42" name="Rectangle 7341"/>
            <p:cNvSpPr/>
            <p:nvPr/>
          </p:nvSpPr>
          <p:spPr>
            <a:xfrm>
              <a:off x="5303" y="3342"/>
              <a:ext cx="90" cy="89"/>
            </a:xfrm>
            <a:prstGeom prst="rect">
              <a:avLst/>
            </a:prstGeom>
            <a:gradFill rotWithShape="0">
              <a:gsLst>
                <a:gs pos="0">
                  <a:srgbClr val="70FCC0">
                    <a:gamma/>
                    <a:shade val="46275"/>
                    <a:invGamma/>
                  </a:srgbClr>
                </a:gs>
                <a:gs pos="50000">
                  <a:srgbClr val="70FCC0"/>
                </a:gs>
                <a:gs pos="100000">
                  <a:srgbClr val="70FCC0">
                    <a:gamma/>
                    <a:shade val="4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43" name="Rectangle 7342"/>
            <p:cNvSpPr/>
            <p:nvPr/>
          </p:nvSpPr>
          <p:spPr>
            <a:xfrm>
              <a:off x="5393" y="3342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44" name="Rectangle 7343"/>
            <p:cNvSpPr/>
            <p:nvPr/>
          </p:nvSpPr>
          <p:spPr>
            <a:xfrm>
              <a:off x="5482" y="3342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45" name="Rectangle 7344"/>
            <p:cNvSpPr/>
            <p:nvPr/>
          </p:nvSpPr>
          <p:spPr>
            <a:xfrm>
              <a:off x="5571" y="3342"/>
              <a:ext cx="90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46" name="Rectangle 7345"/>
            <p:cNvSpPr/>
            <p:nvPr/>
          </p:nvSpPr>
          <p:spPr>
            <a:xfrm>
              <a:off x="5661" y="3342"/>
              <a:ext cx="88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47" name="Rectangle 7346"/>
            <p:cNvSpPr/>
            <p:nvPr/>
          </p:nvSpPr>
          <p:spPr>
            <a:xfrm>
              <a:off x="5749" y="3342"/>
              <a:ext cx="90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348" name="Rectangle 7347"/>
            <p:cNvSpPr/>
            <p:nvPr/>
          </p:nvSpPr>
          <p:spPr>
            <a:xfrm>
              <a:off x="5839" y="3342"/>
              <a:ext cx="89" cy="89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7349" name="Group 7348"/>
          <p:cNvGrpSpPr/>
          <p:nvPr/>
        </p:nvGrpSpPr>
        <p:grpSpPr>
          <a:xfrm>
            <a:off x="6080125" y="5686425"/>
            <a:ext cx="1684338" cy="873125"/>
            <a:chOff x="3830" y="3582"/>
            <a:chExt cx="1061" cy="550"/>
          </a:xfrm>
        </p:grpSpPr>
        <p:graphicFrame>
          <p:nvGraphicFramePr>
            <p:cNvPr id="7350" name="Object 7349"/>
            <p:cNvGraphicFramePr/>
            <p:nvPr/>
          </p:nvGraphicFramePr>
          <p:xfrm>
            <a:off x="3830" y="3582"/>
            <a:ext cx="411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2" name="" r:id="rId25" imgW="304800" imgH="405765" progId="Equation.DSMT4">
                    <p:embed/>
                  </p:oleObj>
                </mc:Choice>
                <mc:Fallback>
                  <p:oleObj name="" r:id="rId25" imgW="304800" imgH="405765" progId="Equation.DSMT4">
                    <p:embed/>
                    <p:pic>
                      <p:nvPicPr>
                        <p:cNvPr id="0" name="Picture 3131"/>
                        <p:cNvPicPr/>
                        <p:nvPr/>
                      </p:nvPicPr>
                      <p:blipFill>
                        <a:blip r:embed="rId26"/>
                        <a:stretch>
                          <a:fillRect/>
                        </a:stretch>
                      </p:blipFill>
                      <p:spPr>
                        <a:xfrm>
                          <a:off x="3830" y="3582"/>
                          <a:ext cx="411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FF0066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351" name="Object 7350"/>
            <p:cNvGraphicFramePr/>
            <p:nvPr/>
          </p:nvGraphicFramePr>
          <p:xfrm>
            <a:off x="4479" y="3582"/>
            <a:ext cx="412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3" name="" r:id="rId27" imgW="304800" imgH="405765" progId="Equation.DSMT4">
                    <p:embed/>
                  </p:oleObj>
                </mc:Choice>
                <mc:Fallback>
                  <p:oleObj name="" r:id="rId27" imgW="304800" imgH="405765" progId="Equation.DSMT4">
                    <p:embed/>
                    <p:pic>
                      <p:nvPicPr>
                        <p:cNvPr id="0" name="Picture 3132"/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4479" y="3582"/>
                          <a:ext cx="412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blinds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8194" name="Group 8193"/>
          <p:cNvGrpSpPr/>
          <p:nvPr/>
        </p:nvGrpSpPr>
        <p:grpSpPr>
          <a:xfrm>
            <a:off x="358775" y="331788"/>
            <a:ext cx="8207375" cy="5048250"/>
            <a:chOff x="226" y="209"/>
            <a:chExt cx="5170" cy="3180"/>
          </a:xfrm>
        </p:grpSpPr>
        <p:sp>
          <p:nvSpPr>
            <p:cNvPr id="8195" name="Text Box 8194"/>
            <p:cNvSpPr txBox="1"/>
            <p:nvPr/>
          </p:nvSpPr>
          <p:spPr>
            <a:xfrm>
              <a:off x="2270" y="209"/>
              <a:ext cx="1126" cy="294"/>
            </a:xfrm>
            <a:prstGeom prst="rect">
              <a:avLst/>
            </a:prstGeom>
            <a:gradFill rotWithShape="0">
              <a:gsLst>
                <a:gs pos="0">
                  <a:srgbClr val="82B3FC">
                    <a:gamma/>
                    <a:shade val="76078"/>
                    <a:invGamma/>
                  </a:srgbClr>
                </a:gs>
                <a:gs pos="50000">
                  <a:srgbClr val="82B3FC"/>
                </a:gs>
                <a:gs pos="100000">
                  <a:srgbClr val="82B3FC">
                    <a:gamma/>
                    <a:shade val="7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latin typeface="Comic Sans MS" panose="030F0702030302020204" pitchFamily="66" charset="0"/>
                </a:rPr>
                <a:t>Sixths</a:t>
              </a:r>
              <a:endParaRPr>
                <a:latin typeface="Comic Sans MS" panose="030F0702030302020204" pitchFamily="66" charset="0"/>
              </a:endParaRPr>
            </a:p>
          </p:txBody>
        </p:sp>
        <p:grpSp>
          <p:nvGrpSpPr>
            <p:cNvPr id="8196" name="Group 8195"/>
            <p:cNvGrpSpPr/>
            <p:nvPr/>
          </p:nvGrpSpPr>
          <p:grpSpPr>
            <a:xfrm>
              <a:off x="226" y="686"/>
              <a:ext cx="895" cy="891"/>
              <a:chOff x="226" y="686"/>
              <a:chExt cx="895" cy="891"/>
            </a:xfrm>
          </p:grpSpPr>
          <p:sp>
            <p:nvSpPr>
              <p:cNvPr id="8197" name="Rectangle 8196"/>
              <p:cNvSpPr/>
              <p:nvPr/>
            </p:nvSpPr>
            <p:spPr>
              <a:xfrm>
                <a:off x="226" y="686"/>
                <a:ext cx="149" cy="891"/>
              </a:xfrm>
              <a:prstGeom prst="rect">
                <a:avLst/>
              </a:prstGeom>
              <a:gradFill rotWithShape="0">
                <a:gsLst>
                  <a:gs pos="0">
                    <a:srgbClr val="82B3FC">
                      <a:gamma/>
                      <a:shade val="76078"/>
                      <a:invGamma/>
                    </a:srgbClr>
                  </a:gs>
                  <a:gs pos="50000">
                    <a:srgbClr val="82B3FC"/>
                  </a:gs>
                  <a:gs pos="100000">
                    <a:srgbClr val="82B3FC">
                      <a:gamma/>
                      <a:shade val="7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198" name="Rectangle 8197"/>
              <p:cNvSpPr/>
              <p:nvPr/>
            </p:nvSpPr>
            <p:spPr>
              <a:xfrm>
                <a:off x="375" y="686"/>
                <a:ext cx="14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199" name="Rectangle 8198"/>
              <p:cNvSpPr/>
              <p:nvPr/>
            </p:nvSpPr>
            <p:spPr>
              <a:xfrm>
                <a:off x="524" y="686"/>
                <a:ext cx="150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200" name="Rectangle 8199"/>
              <p:cNvSpPr/>
              <p:nvPr/>
            </p:nvSpPr>
            <p:spPr>
              <a:xfrm>
                <a:off x="674" y="686"/>
                <a:ext cx="14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201" name="Rectangle 8200"/>
              <p:cNvSpPr/>
              <p:nvPr/>
            </p:nvSpPr>
            <p:spPr>
              <a:xfrm>
                <a:off x="823" y="686"/>
                <a:ext cx="14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8202" name="Rectangle 8201"/>
              <p:cNvSpPr/>
              <p:nvPr/>
            </p:nvSpPr>
            <p:spPr>
              <a:xfrm>
                <a:off x="972" y="686"/>
                <a:ext cx="149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8203" name="Rectangle 8202"/>
            <p:cNvSpPr/>
            <p:nvPr/>
          </p:nvSpPr>
          <p:spPr>
            <a:xfrm>
              <a:off x="1701" y="686"/>
              <a:ext cx="149" cy="891"/>
            </a:xfrm>
            <a:prstGeom prst="rect">
              <a:avLst/>
            </a:prstGeom>
            <a:gradFill rotWithShape="0">
              <a:gsLst>
                <a:gs pos="0">
                  <a:srgbClr val="82B3FC">
                    <a:gamma/>
                    <a:shade val="76078"/>
                    <a:invGamma/>
                  </a:srgbClr>
                </a:gs>
                <a:gs pos="50000">
                  <a:srgbClr val="82B3FC"/>
                </a:gs>
                <a:gs pos="100000">
                  <a:srgbClr val="82B3FC">
                    <a:gamma/>
                    <a:shade val="7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04" name="Rectangle 8203"/>
            <p:cNvSpPr/>
            <p:nvPr/>
          </p:nvSpPr>
          <p:spPr>
            <a:xfrm>
              <a:off x="1850" y="686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05" name="Rectangle 8204"/>
            <p:cNvSpPr/>
            <p:nvPr/>
          </p:nvSpPr>
          <p:spPr>
            <a:xfrm>
              <a:off x="1999" y="686"/>
              <a:ext cx="150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06" name="Rectangle 8205"/>
            <p:cNvSpPr/>
            <p:nvPr/>
          </p:nvSpPr>
          <p:spPr>
            <a:xfrm>
              <a:off x="2149" y="686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07" name="Rectangle 8206"/>
            <p:cNvSpPr/>
            <p:nvPr/>
          </p:nvSpPr>
          <p:spPr>
            <a:xfrm>
              <a:off x="2298" y="686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08" name="Rectangle 8207"/>
            <p:cNvSpPr/>
            <p:nvPr/>
          </p:nvSpPr>
          <p:spPr>
            <a:xfrm>
              <a:off x="2447" y="686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09" name="Rectangle 8208"/>
            <p:cNvSpPr/>
            <p:nvPr/>
          </p:nvSpPr>
          <p:spPr>
            <a:xfrm>
              <a:off x="3045" y="684"/>
              <a:ext cx="149" cy="891"/>
            </a:xfrm>
            <a:prstGeom prst="rect">
              <a:avLst/>
            </a:prstGeom>
            <a:gradFill rotWithShape="0">
              <a:gsLst>
                <a:gs pos="0">
                  <a:srgbClr val="82B3FC">
                    <a:gamma/>
                    <a:shade val="76078"/>
                    <a:invGamma/>
                  </a:srgbClr>
                </a:gs>
                <a:gs pos="50000">
                  <a:srgbClr val="82B3FC"/>
                </a:gs>
                <a:gs pos="100000">
                  <a:srgbClr val="82B3FC">
                    <a:gamma/>
                    <a:shade val="7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10" name="Rectangle 8209"/>
            <p:cNvSpPr/>
            <p:nvPr/>
          </p:nvSpPr>
          <p:spPr>
            <a:xfrm>
              <a:off x="3194" y="684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11" name="Rectangle 8210"/>
            <p:cNvSpPr/>
            <p:nvPr/>
          </p:nvSpPr>
          <p:spPr>
            <a:xfrm>
              <a:off x="3343" y="684"/>
              <a:ext cx="150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12" name="Rectangle 8211"/>
            <p:cNvSpPr/>
            <p:nvPr/>
          </p:nvSpPr>
          <p:spPr>
            <a:xfrm>
              <a:off x="3493" y="684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13" name="Rectangle 8212"/>
            <p:cNvSpPr/>
            <p:nvPr/>
          </p:nvSpPr>
          <p:spPr>
            <a:xfrm>
              <a:off x="3642" y="684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14" name="Rectangle 8213"/>
            <p:cNvSpPr/>
            <p:nvPr/>
          </p:nvSpPr>
          <p:spPr>
            <a:xfrm>
              <a:off x="3791" y="684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15" name="Rectangle 8214"/>
            <p:cNvSpPr/>
            <p:nvPr/>
          </p:nvSpPr>
          <p:spPr>
            <a:xfrm>
              <a:off x="4501" y="686"/>
              <a:ext cx="149" cy="891"/>
            </a:xfrm>
            <a:prstGeom prst="rect">
              <a:avLst/>
            </a:prstGeom>
            <a:gradFill rotWithShape="0">
              <a:gsLst>
                <a:gs pos="0">
                  <a:srgbClr val="82B3FC">
                    <a:gamma/>
                    <a:shade val="76078"/>
                    <a:invGamma/>
                  </a:srgbClr>
                </a:gs>
                <a:gs pos="50000">
                  <a:srgbClr val="82B3FC"/>
                </a:gs>
                <a:gs pos="100000">
                  <a:srgbClr val="82B3FC">
                    <a:gamma/>
                    <a:shade val="7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16" name="Rectangle 8215"/>
            <p:cNvSpPr/>
            <p:nvPr/>
          </p:nvSpPr>
          <p:spPr>
            <a:xfrm>
              <a:off x="4650" y="686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17" name="Rectangle 8216"/>
            <p:cNvSpPr/>
            <p:nvPr/>
          </p:nvSpPr>
          <p:spPr>
            <a:xfrm>
              <a:off x="4799" y="686"/>
              <a:ext cx="150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18" name="Rectangle 8217"/>
            <p:cNvSpPr/>
            <p:nvPr/>
          </p:nvSpPr>
          <p:spPr>
            <a:xfrm>
              <a:off x="4949" y="686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19" name="Rectangle 8218"/>
            <p:cNvSpPr/>
            <p:nvPr/>
          </p:nvSpPr>
          <p:spPr>
            <a:xfrm>
              <a:off x="5098" y="686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20" name="Rectangle 8219"/>
            <p:cNvSpPr/>
            <p:nvPr/>
          </p:nvSpPr>
          <p:spPr>
            <a:xfrm>
              <a:off x="5247" y="686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21" name="Rectangle 8220"/>
            <p:cNvSpPr/>
            <p:nvPr/>
          </p:nvSpPr>
          <p:spPr>
            <a:xfrm>
              <a:off x="934" y="2462"/>
              <a:ext cx="149" cy="891"/>
            </a:xfrm>
            <a:prstGeom prst="rect">
              <a:avLst/>
            </a:prstGeom>
            <a:gradFill rotWithShape="0">
              <a:gsLst>
                <a:gs pos="0">
                  <a:srgbClr val="82B3FC">
                    <a:gamma/>
                    <a:shade val="76078"/>
                    <a:invGamma/>
                  </a:srgbClr>
                </a:gs>
                <a:gs pos="50000">
                  <a:srgbClr val="82B3FC"/>
                </a:gs>
                <a:gs pos="100000">
                  <a:srgbClr val="82B3FC">
                    <a:gamma/>
                    <a:shade val="7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22" name="Rectangle 8221"/>
            <p:cNvSpPr/>
            <p:nvPr/>
          </p:nvSpPr>
          <p:spPr>
            <a:xfrm>
              <a:off x="1083" y="2462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23" name="Rectangle 8222"/>
            <p:cNvSpPr/>
            <p:nvPr/>
          </p:nvSpPr>
          <p:spPr>
            <a:xfrm>
              <a:off x="1232" y="2462"/>
              <a:ext cx="150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24" name="Rectangle 8223"/>
            <p:cNvSpPr/>
            <p:nvPr/>
          </p:nvSpPr>
          <p:spPr>
            <a:xfrm>
              <a:off x="1382" y="2462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25" name="Rectangle 8224"/>
            <p:cNvSpPr/>
            <p:nvPr/>
          </p:nvSpPr>
          <p:spPr>
            <a:xfrm>
              <a:off x="1531" y="2462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26" name="Rectangle 8225"/>
            <p:cNvSpPr/>
            <p:nvPr/>
          </p:nvSpPr>
          <p:spPr>
            <a:xfrm>
              <a:off x="1680" y="2462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27" name="Rectangle 8226"/>
            <p:cNvSpPr/>
            <p:nvPr/>
          </p:nvSpPr>
          <p:spPr>
            <a:xfrm>
              <a:off x="2470" y="2486"/>
              <a:ext cx="149" cy="891"/>
            </a:xfrm>
            <a:prstGeom prst="rect">
              <a:avLst/>
            </a:prstGeom>
            <a:gradFill rotWithShape="0">
              <a:gsLst>
                <a:gs pos="0">
                  <a:srgbClr val="82B3FC">
                    <a:gamma/>
                    <a:shade val="76078"/>
                    <a:invGamma/>
                  </a:srgbClr>
                </a:gs>
                <a:gs pos="50000">
                  <a:srgbClr val="82B3FC"/>
                </a:gs>
                <a:gs pos="100000">
                  <a:srgbClr val="82B3FC">
                    <a:gamma/>
                    <a:shade val="7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28" name="Rectangle 8227"/>
            <p:cNvSpPr/>
            <p:nvPr/>
          </p:nvSpPr>
          <p:spPr>
            <a:xfrm>
              <a:off x="2619" y="2486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29" name="Rectangle 8228"/>
            <p:cNvSpPr/>
            <p:nvPr/>
          </p:nvSpPr>
          <p:spPr>
            <a:xfrm>
              <a:off x="2768" y="2486"/>
              <a:ext cx="150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30" name="Rectangle 8229"/>
            <p:cNvSpPr/>
            <p:nvPr/>
          </p:nvSpPr>
          <p:spPr>
            <a:xfrm>
              <a:off x="2918" y="2486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31" name="Rectangle 8230"/>
            <p:cNvSpPr/>
            <p:nvPr/>
          </p:nvSpPr>
          <p:spPr>
            <a:xfrm>
              <a:off x="3067" y="2486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32" name="Rectangle 8231"/>
            <p:cNvSpPr/>
            <p:nvPr/>
          </p:nvSpPr>
          <p:spPr>
            <a:xfrm>
              <a:off x="3216" y="2486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33" name="Rectangle 8232"/>
            <p:cNvSpPr/>
            <p:nvPr/>
          </p:nvSpPr>
          <p:spPr>
            <a:xfrm>
              <a:off x="3874" y="2498"/>
              <a:ext cx="149" cy="891"/>
            </a:xfrm>
            <a:prstGeom prst="rect">
              <a:avLst/>
            </a:prstGeom>
            <a:gradFill rotWithShape="0">
              <a:gsLst>
                <a:gs pos="0">
                  <a:srgbClr val="82B3FC">
                    <a:gamma/>
                    <a:shade val="76078"/>
                    <a:invGamma/>
                  </a:srgbClr>
                </a:gs>
                <a:gs pos="50000">
                  <a:srgbClr val="82B3FC"/>
                </a:gs>
                <a:gs pos="100000">
                  <a:srgbClr val="82B3FC">
                    <a:gamma/>
                    <a:shade val="7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34" name="Rectangle 8233"/>
            <p:cNvSpPr/>
            <p:nvPr/>
          </p:nvSpPr>
          <p:spPr>
            <a:xfrm>
              <a:off x="4023" y="2498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35" name="Rectangle 8234"/>
            <p:cNvSpPr/>
            <p:nvPr/>
          </p:nvSpPr>
          <p:spPr>
            <a:xfrm>
              <a:off x="4172" y="2498"/>
              <a:ext cx="150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36" name="Rectangle 8235"/>
            <p:cNvSpPr/>
            <p:nvPr/>
          </p:nvSpPr>
          <p:spPr>
            <a:xfrm>
              <a:off x="4322" y="2498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37" name="Rectangle 8236"/>
            <p:cNvSpPr/>
            <p:nvPr/>
          </p:nvSpPr>
          <p:spPr>
            <a:xfrm>
              <a:off x="4471" y="2498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38" name="Rectangle 8237"/>
            <p:cNvSpPr/>
            <p:nvPr/>
          </p:nvSpPr>
          <p:spPr>
            <a:xfrm>
              <a:off x="4620" y="2498"/>
              <a:ext cx="149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8239" name="Group 8238"/>
          <p:cNvGrpSpPr/>
          <p:nvPr/>
        </p:nvGrpSpPr>
        <p:grpSpPr>
          <a:xfrm>
            <a:off x="431800" y="2608263"/>
            <a:ext cx="1111250" cy="874712"/>
            <a:chOff x="315" y="1707"/>
            <a:chExt cx="700" cy="551"/>
          </a:xfrm>
        </p:grpSpPr>
        <p:graphicFrame>
          <p:nvGraphicFramePr>
            <p:cNvPr id="8240" name="Object 8239"/>
            <p:cNvGraphicFramePr/>
            <p:nvPr/>
          </p:nvGraphicFramePr>
          <p:xfrm>
            <a:off x="315" y="1707"/>
            <a:ext cx="20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4" name="" r:id="rId1" imgW="152400" imgH="405765" progId="Equation.DSMT4">
                    <p:embed/>
                  </p:oleObj>
                </mc:Choice>
                <mc:Fallback>
                  <p:oleObj name="" r:id="rId1" imgW="152400" imgH="405765" progId="Equation.DSMT4">
                    <p:embed/>
                    <p:pic>
                      <p:nvPicPr>
                        <p:cNvPr id="0" name="Picture 3133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15" y="1707"/>
                          <a:ext cx="20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0099FF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41" name="Object 8240"/>
            <p:cNvGraphicFramePr/>
            <p:nvPr/>
          </p:nvGraphicFramePr>
          <p:xfrm>
            <a:off x="809" y="1708"/>
            <a:ext cx="20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5" name="" r:id="rId3" imgW="152400" imgH="405765" progId="Equation.DSMT4">
                    <p:embed/>
                  </p:oleObj>
                </mc:Choice>
                <mc:Fallback>
                  <p:oleObj name="" r:id="rId3" imgW="152400" imgH="405765" progId="Equation.DSMT4">
                    <p:embed/>
                    <p:pic>
                      <p:nvPicPr>
                        <p:cNvPr id="0" name="Picture 313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809" y="1708"/>
                          <a:ext cx="20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242" name="Group 8241"/>
          <p:cNvGrpSpPr/>
          <p:nvPr/>
        </p:nvGrpSpPr>
        <p:grpSpPr>
          <a:xfrm>
            <a:off x="2695575" y="2603500"/>
            <a:ext cx="1408113" cy="873125"/>
            <a:chOff x="1741" y="1704"/>
            <a:chExt cx="887" cy="550"/>
          </a:xfrm>
        </p:grpSpPr>
        <p:graphicFrame>
          <p:nvGraphicFramePr>
            <p:cNvPr id="8243" name="Object 8242"/>
            <p:cNvGraphicFramePr/>
            <p:nvPr/>
          </p:nvGraphicFramePr>
          <p:xfrm>
            <a:off x="1741" y="1704"/>
            <a:ext cx="292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6" name="" r:id="rId5" imgW="215900" imgH="405765" progId="Equation.DSMT4">
                    <p:embed/>
                  </p:oleObj>
                </mc:Choice>
                <mc:Fallback>
                  <p:oleObj name="" r:id="rId5" imgW="215900" imgH="405765" progId="Equation.DSMT4">
                    <p:embed/>
                    <p:pic>
                      <p:nvPicPr>
                        <p:cNvPr id="0" name="Picture 3135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741" y="1704"/>
                          <a:ext cx="292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0099FF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44" name="Object 8243"/>
            <p:cNvGraphicFramePr/>
            <p:nvPr/>
          </p:nvGraphicFramePr>
          <p:xfrm>
            <a:off x="2319" y="1704"/>
            <a:ext cx="309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7" name="" r:id="rId7" imgW="228600" imgH="405765" progId="Equation.DSMT4">
                    <p:embed/>
                  </p:oleObj>
                </mc:Choice>
                <mc:Fallback>
                  <p:oleObj name="" r:id="rId7" imgW="228600" imgH="405765" progId="Equation.DSMT4">
                    <p:embed/>
                    <p:pic>
                      <p:nvPicPr>
                        <p:cNvPr id="0" name="Picture 3136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319" y="1704"/>
                          <a:ext cx="309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245" name="Group 8244"/>
          <p:cNvGrpSpPr/>
          <p:nvPr/>
        </p:nvGrpSpPr>
        <p:grpSpPr>
          <a:xfrm>
            <a:off x="7208838" y="2628900"/>
            <a:ext cx="1295400" cy="874713"/>
            <a:chOff x="4666" y="1721"/>
            <a:chExt cx="816" cy="551"/>
          </a:xfrm>
        </p:grpSpPr>
        <p:graphicFrame>
          <p:nvGraphicFramePr>
            <p:cNvPr id="8246" name="Object 8245"/>
            <p:cNvGraphicFramePr/>
            <p:nvPr/>
          </p:nvGraphicFramePr>
          <p:xfrm>
            <a:off x="4666" y="1721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8" name="" r:id="rId9" imgW="241300" imgH="405765" progId="Equation.DSMT4">
                    <p:embed/>
                  </p:oleObj>
                </mc:Choice>
                <mc:Fallback>
                  <p:oleObj name="" r:id="rId9" imgW="241300" imgH="405765" progId="Equation.DSMT4">
                    <p:embed/>
                    <p:pic>
                      <p:nvPicPr>
                        <p:cNvPr id="0" name="Picture 3137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666" y="1721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0099FF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47" name="Object 8246"/>
            <p:cNvGraphicFramePr/>
            <p:nvPr/>
          </p:nvGraphicFramePr>
          <p:xfrm>
            <a:off x="5156" y="1722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9" name="" r:id="rId11" imgW="241300" imgH="405765" progId="Equation.DSMT4">
                    <p:embed/>
                  </p:oleObj>
                </mc:Choice>
                <mc:Fallback>
                  <p:oleObj name="" r:id="rId11" imgW="241300" imgH="405765" progId="Equation.DSMT4">
                    <p:embed/>
                    <p:pic>
                      <p:nvPicPr>
                        <p:cNvPr id="0" name="Picture 3138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5156" y="1722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248" name="Group 8247"/>
          <p:cNvGrpSpPr/>
          <p:nvPr/>
        </p:nvGrpSpPr>
        <p:grpSpPr>
          <a:xfrm>
            <a:off x="4927600" y="2609850"/>
            <a:ext cx="1316038" cy="873125"/>
            <a:chOff x="3147" y="1708"/>
            <a:chExt cx="829" cy="550"/>
          </a:xfrm>
        </p:grpSpPr>
        <p:graphicFrame>
          <p:nvGraphicFramePr>
            <p:cNvPr id="8249" name="Object 8248"/>
            <p:cNvGraphicFramePr/>
            <p:nvPr/>
          </p:nvGraphicFramePr>
          <p:xfrm>
            <a:off x="3147" y="1708"/>
            <a:ext cx="292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0" name="" r:id="rId13" imgW="215900" imgH="405765" progId="Equation.DSMT4">
                    <p:embed/>
                  </p:oleObj>
                </mc:Choice>
                <mc:Fallback>
                  <p:oleObj name="" r:id="rId13" imgW="215900" imgH="405765" progId="Equation.DSMT4">
                    <p:embed/>
                    <p:pic>
                      <p:nvPicPr>
                        <p:cNvPr id="0" name="Picture 3139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3147" y="1708"/>
                          <a:ext cx="292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0099FF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50" name="Object 8249"/>
            <p:cNvGraphicFramePr/>
            <p:nvPr/>
          </p:nvGraphicFramePr>
          <p:xfrm>
            <a:off x="3684" y="1708"/>
            <a:ext cx="292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1" name="" r:id="rId15" imgW="215900" imgH="405765" progId="Equation.DSMT4">
                    <p:embed/>
                  </p:oleObj>
                </mc:Choice>
                <mc:Fallback>
                  <p:oleObj name="" r:id="rId15" imgW="215900" imgH="405765" progId="Equation.DSMT4">
                    <p:embed/>
                    <p:pic>
                      <p:nvPicPr>
                        <p:cNvPr id="0" name="Picture 3140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3684" y="1708"/>
                          <a:ext cx="292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251" name="Group 8250"/>
          <p:cNvGrpSpPr/>
          <p:nvPr/>
        </p:nvGrpSpPr>
        <p:grpSpPr>
          <a:xfrm>
            <a:off x="1470025" y="5564188"/>
            <a:ext cx="1295400" cy="874712"/>
            <a:chOff x="261" y="3581"/>
            <a:chExt cx="816" cy="551"/>
          </a:xfrm>
        </p:grpSpPr>
        <p:graphicFrame>
          <p:nvGraphicFramePr>
            <p:cNvPr id="8252" name="Object 8251"/>
            <p:cNvGraphicFramePr/>
            <p:nvPr/>
          </p:nvGraphicFramePr>
          <p:xfrm>
            <a:off x="261" y="3581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2" name="" r:id="rId17" imgW="241300" imgH="405765" progId="Equation.DSMT4">
                    <p:embed/>
                  </p:oleObj>
                </mc:Choice>
                <mc:Fallback>
                  <p:oleObj name="" r:id="rId17" imgW="241300" imgH="405765" progId="Equation.DSMT4">
                    <p:embed/>
                    <p:pic>
                      <p:nvPicPr>
                        <p:cNvPr id="0" name="Picture 3141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261" y="3581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0099FF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53" name="Object 8252"/>
            <p:cNvGraphicFramePr/>
            <p:nvPr/>
          </p:nvGraphicFramePr>
          <p:xfrm>
            <a:off x="752" y="3582"/>
            <a:ext cx="325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3" name="" r:id="rId19" imgW="241300" imgH="405765" progId="Equation.DSMT4">
                    <p:embed/>
                  </p:oleObj>
                </mc:Choice>
                <mc:Fallback>
                  <p:oleObj name="" r:id="rId19" imgW="241300" imgH="405765" progId="Equation.DSMT4">
                    <p:embed/>
                    <p:pic>
                      <p:nvPicPr>
                        <p:cNvPr id="0" name="Picture 3142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752" y="3582"/>
                          <a:ext cx="325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254" name="Group 8253"/>
          <p:cNvGrpSpPr/>
          <p:nvPr/>
        </p:nvGrpSpPr>
        <p:grpSpPr>
          <a:xfrm>
            <a:off x="3957638" y="5586413"/>
            <a:ext cx="1295400" cy="874712"/>
            <a:chOff x="2536" y="3583"/>
            <a:chExt cx="816" cy="551"/>
          </a:xfrm>
        </p:grpSpPr>
        <p:graphicFrame>
          <p:nvGraphicFramePr>
            <p:cNvPr id="8255" name="Object 8254"/>
            <p:cNvGraphicFramePr/>
            <p:nvPr/>
          </p:nvGraphicFramePr>
          <p:xfrm>
            <a:off x="2536" y="3583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4" name="" r:id="rId21" imgW="241300" imgH="405765" progId="Equation.DSMT4">
                    <p:embed/>
                  </p:oleObj>
                </mc:Choice>
                <mc:Fallback>
                  <p:oleObj name="" r:id="rId21" imgW="241300" imgH="405765" progId="Equation.DSMT4">
                    <p:embed/>
                    <p:pic>
                      <p:nvPicPr>
                        <p:cNvPr id="0" name="Picture 3143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2536" y="3583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0099FF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56" name="Object 8255"/>
            <p:cNvGraphicFramePr/>
            <p:nvPr/>
          </p:nvGraphicFramePr>
          <p:xfrm>
            <a:off x="3026" y="3584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5" name="" r:id="rId23" imgW="241300" imgH="405765" progId="Equation.DSMT4">
                    <p:embed/>
                  </p:oleObj>
                </mc:Choice>
                <mc:Fallback>
                  <p:oleObj name="" r:id="rId23" imgW="241300" imgH="405765" progId="Equation.DSMT4">
                    <p:embed/>
                    <p:pic>
                      <p:nvPicPr>
                        <p:cNvPr id="0" name="Picture 3144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3026" y="3584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257" name="Group 8256"/>
          <p:cNvGrpSpPr/>
          <p:nvPr/>
        </p:nvGrpSpPr>
        <p:grpSpPr>
          <a:xfrm>
            <a:off x="6243638" y="5564188"/>
            <a:ext cx="1371600" cy="873125"/>
            <a:chOff x="3933" y="3505"/>
            <a:chExt cx="864" cy="550"/>
          </a:xfrm>
        </p:grpSpPr>
        <p:graphicFrame>
          <p:nvGraphicFramePr>
            <p:cNvPr id="8258" name="Object 8257"/>
            <p:cNvGraphicFramePr/>
            <p:nvPr/>
          </p:nvGraphicFramePr>
          <p:xfrm>
            <a:off x="3933" y="3505"/>
            <a:ext cx="325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6" name="" r:id="rId25" imgW="241300" imgH="405765" progId="Equation.DSMT4">
                    <p:embed/>
                  </p:oleObj>
                </mc:Choice>
                <mc:Fallback>
                  <p:oleObj name="" r:id="rId25" imgW="241300" imgH="405765" progId="Equation.DSMT4">
                    <p:embed/>
                    <p:pic>
                      <p:nvPicPr>
                        <p:cNvPr id="0" name="Picture 3145"/>
                        <p:cNvPicPr/>
                        <p:nvPr/>
                      </p:nvPicPr>
                      <p:blipFill>
                        <a:blip r:embed="rId26"/>
                        <a:stretch>
                          <a:fillRect/>
                        </a:stretch>
                      </p:blipFill>
                      <p:spPr>
                        <a:xfrm>
                          <a:off x="3933" y="3505"/>
                          <a:ext cx="325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0099FF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59" name="Object 8258"/>
            <p:cNvGraphicFramePr/>
            <p:nvPr/>
          </p:nvGraphicFramePr>
          <p:xfrm>
            <a:off x="4471" y="3505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7" name="" r:id="rId27" imgW="241300" imgH="405765" progId="Equation.DSMT4">
                    <p:embed/>
                  </p:oleObj>
                </mc:Choice>
                <mc:Fallback>
                  <p:oleObj name="" r:id="rId27" imgW="241300" imgH="405765" progId="Equation.DSMT4">
                    <p:embed/>
                    <p:pic>
                      <p:nvPicPr>
                        <p:cNvPr id="0" name="Picture 3146"/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4471" y="3505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260" name="Straight Connector 8259"/>
          <p:cNvSpPr/>
          <p:nvPr/>
        </p:nvSpPr>
        <p:spPr>
          <a:xfrm>
            <a:off x="2700338" y="1793875"/>
            <a:ext cx="142081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8261" name="Group 8260"/>
          <p:cNvGrpSpPr/>
          <p:nvPr/>
        </p:nvGrpSpPr>
        <p:grpSpPr>
          <a:xfrm>
            <a:off x="4833938" y="1557338"/>
            <a:ext cx="1420812" cy="471487"/>
            <a:chOff x="3088" y="1045"/>
            <a:chExt cx="895" cy="297"/>
          </a:xfrm>
        </p:grpSpPr>
        <p:sp>
          <p:nvSpPr>
            <p:cNvPr id="8262" name="Straight Connector 8261"/>
            <p:cNvSpPr/>
            <p:nvPr/>
          </p:nvSpPr>
          <p:spPr>
            <a:xfrm>
              <a:off x="3088" y="1045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63" name="Straight Connector 8262"/>
            <p:cNvSpPr/>
            <p:nvPr/>
          </p:nvSpPr>
          <p:spPr>
            <a:xfrm>
              <a:off x="3088" y="1342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8264" name="Group 8263"/>
          <p:cNvGrpSpPr/>
          <p:nvPr/>
        </p:nvGrpSpPr>
        <p:grpSpPr>
          <a:xfrm>
            <a:off x="7145338" y="1441450"/>
            <a:ext cx="1420812" cy="704850"/>
            <a:chOff x="4544" y="972"/>
            <a:chExt cx="895" cy="444"/>
          </a:xfrm>
        </p:grpSpPr>
        <p:sp>
          <p:nvSpPr>
            <p:cNvPr id="8265" name="Straight Connector 8264"/>
            <p:cNvSpPr/>
            <p:nvPr/>
          </p:nvSpPr>
          <p:spPr>
            <a:xfrm>
              <a:off x="4544" y="1194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66" name="Straight Connector 8265"/>
            <p:cNvSpPr/>
            <p:nvPr/>
          </p:nvSpPr>
          <p:spPr>
            <a:xfrm>
              <a:off x="4544" y="972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67" name="Straight Connector 8266"/>
            <p:cNvSpPr/>
            <p:nvPr/>
          </p:nvSpPr>
          <p:spPr>
            <a:xfrm>
              <a:off x="4544" y="1416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8268" name="Group 8267"/>
          <p:cNvGrpSpPr/>
          <p:nvPr/>
        </p:nvGrpSpPr>
        <p:grpSpPr>
          <a:xfrm>
            <a:off x="1482725" y="4191000"/>
            <a:ext cx="1420813" cy="847725"/>
            <a:chOff x="269" y="2716"/>
            <a:chExt cx="895" cy="534"/>
          </a:xfrm>
        </p:grpSpPr>
        <p:sp>
          <p:nvSpPr>
            <p:cNvPr id="8269" name="Straight Connector 8268"/>
            <p:cNvSpPr/>
            <p:nvPr/>
          </p:nvSpPr>
          <p:spPr>
            <a:xfrm>
              <a:off x="269" y="2716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70" name="Straight Connector 8269"/>
            <p:cNvSpPr/>
            <p:nvPr/>
          </p:nvSpPr>
          <p:spPr>
            <a:xfrm>
              <a:off x="269" y="2894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71" name="Straight Connector 8270"/>
            <p:cNvSpPr/>
            <p:nvPr/>
          </p:nvSpPr>
          <p:spPr>
            <a:xfrm>
              <a:off x="269" y="3072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72" name="Straight Connector 8271"/>
            <p:cNvSpPr/>
            <p:nvPr/>
          </p:nvSpPr>
          <p:spPr>
            <a:xfrm>
              <a:off x="269" y="3250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8273" name="Group 8272"/>
          <p:cNvGrpSpPr/>
          <p:nvPr/>
        </p:nvGrpSpPr>
        <p:grpSpPr>
          <a:xfrm>
            <a:off x="3917950" y="4184650"/>
            <a:ext cx="1428750" cy="941388"/>
            <a:chOff x="1731" y="2688"/>
            <a:chExt cx="900" cy="593"/>
          </a:xfrm>
        </p:grpSpPr>
        <p:grpSp>
          <p:nvGrpSpPr>
            <p:cNvPr id="8274" name="Group 8273"/>
            <p:cNvGrpSpPr/>
            <p:nvPr/>
          </p:nvGrpSpPr>
          <p:grpSpPr>
            <a:xfrm>
              <a:off x="1733" y="2835"/>
              <a:ext cx="895" cy="297"/>
              <a:chOff x="3088" y="1045"/>
              <a:chExt cx="895" cy="297"/>
            </a:xfrm>
          </p:grpSpPr>
          <p:sp>
            <p:nvSpPr>
              <p:cNvPr id="8275" name="Straight Connector 8274"/>
              <p:cNvSpPr/>
              <p:nvPr/>
            </p:nvSpPr>
            <p:spPr>
              <a:xfrm>
                <a:off x="3088" y="1045"/>
                <a:ext cx="895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76" name="Straight Connector 8275"/>
              <p:cNvSpPr/>
              <p:nvPr/>
            </p:nvSpPr>
            <p:spPr>
              <a:xfrm>
                <a:off x="3088" y="1342"/>
                <a:ext cx="895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8277" name="Straight Connector 8276"/>
            <p:cNvSpPr/>
            <p:nvPr/>
          </p:nvSpPr>
          <p:spPr>
            <a:xfrm flipV="1">
              <a:off x="1734" y="2688"/>
              <a:ext cx="897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78" name="Straight Connector 8277"/>
            <p:cNvSpPr/>
            <p:nvPr/>
          </p:nvSpPr>
          <p:spPr>
            <a:xfrm>
              <a:off x="1734" y="2988"/>
              <a:ext cx="894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79" name="Straight Connector 8278"/>
            <p:cNvSpPr/>
            <p:nvPr/>
          </p:nvSpPr>
          <p:spPr>
            <a:xfrm>
              <a:off x="1731" y="3281"/>
              <a:ext cx="9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8280" name="Group 8279"/>
          <p:cNvGrpSpPr/>
          <p:nvPr/>
        </p:nvGrpSpPr>
        <p:grpSpPr>
          <a:xfrm>
            <a:off x="6149975" y="4106863"/>
            <a:ext cx="1420813" cy="1131887"/>
            <a:chOff x="3917" y="2651"/>
            <a:chExt cx="895" cy="713"/>
          </a:xfrm>
        </p:grpSpPr>
        <p:sp>
          <p:nvSpPr>
            <p:cNvPr id="8281" name="Straight Connector 8280"/>
            <p:cNvSpPr/>
            <p:nvPr/>
          </p:nvSpPr>
          <p:spPr>
            <a:xfrm>
              <a:off x="3917" y="2651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82" name="Straight Connector 8281"/>
            <p:cNvSpPr/>
            <p:nvPr/>
          </p:nvSpPr>
          <p:spPr>
            <a:xfrm>
              <a:off x="3917" y="2740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83" name="Straight Connector 8282"/>
            <p:cNvSpPr/>
            <p:nvPr/>
          </p:nvSpPr>
          <p:spPr>
            <a:xfrm>
              <a:off x="3917" y="2829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84" name="Straight Connector 8283"/>
            <p:cNvSpPr/>
            <p:nvPr/>
          </p:nvSpPr>
          <p:spPr>
            <a:xfrm>
              <a:off x="3917" y="2918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85" name="Straight Connector 8284"/>
            <p:cNvSpPr/>
            <p:nvPr/>
          </p:nvSpPr>
          <p:spPr>
            <a:xfrm>
              <a:off x="3917" y="3007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86" name="Straight Connector 8285"/>
            <p:cNvSpPr/>
            <p:nvPr/>
          </p:nvSpPr>
          <p:spPr>
            <a:xfrm>
              <a:off x="3917" y="3097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87" name="Straight Connector 8286"/>
            <p:cNvSpPr/>
            <p:nvPr/>
          </p:nvSpPr>
          <p:spPr>
            <a:xfrm>
              <a:off x="3917" y="3186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88" name="Straight Connector 8287"/>
            <p:cNvSpPr/>
            <p:nvPr/>
          </p:nvSpPr>
          <p:spPr>
            <a:xfrm>
              <a:off x="3917" y="3275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89" name="Straight Connector 8288"/>
            <p:cNvSpPr/>
            <p:nvPr/>
          </p:nvSpPr>
          <p:spPr>
            <a:xfrm>
              <a:off x="3917" y="3364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</p:spTree>
  </p:cSld>
  <p:clrMapOvr>
    <a:masterClrMapping/>
  </p:clrMapOvr>
  <p:transition>
    <p:blinds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9218" name="Group 9217"/>
          <p:cNvGrpSpPr/>
          <p:nvPr/>
        </p:nvGrpSpPr>
        <p:grpSpPr>
          <a:xfrm>
            <a:off x="374650" y="331788"/>
            <a:ext cx="8335963" cy="5046662"/>
            <a:chOff x="236" y="209"/>
            <a:chExt cx="5251" cy="3179"/>
          </a:xfrm>
        </p:grpSpPr>
        <p:sp>
          <p:nvSpPr>
            <p:cNvPr id="9219" name="Text Box 9218"/>
            <p:cNvSpPr txBox="1"/>
            <p:nvPr/>
          </p:nvSpPr>
          <p:spPr>
            <a:xfrm>
              <a:off x="2318" y="209"/>
              <a:ext cx="1126" cy="294"/>
            </a:xfrm>
            <a:prstGeom prst="rect">
              <a:avLst/>
            </a:prstGeom>
            <a:gradFill rotWithShape="0">
              <a:gsLst>
                <a:gs pos="0">
                  <a:srgbClr val="A8CED6">
                    <a:gamma/>
                    <a:shade val="66275"/>
                    <a:invGamma/>
                  </a:srgbClr>
                </a:gs>
                <a:gs pos="50000">
                  <a:srgbClr val="A8CED6"/>
                </a:gs>
                <a:gs pos="100000">
                  <a:srgbClr val="A8CED6">
                    <a:gamma/>
                    <a:shade val="66275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latin typeface="Comic Sans MS" panose="030F0702030302020204" pitchFamily="66" charset="0"/>
                </a:rPr>
                <a:t>Eighths</a:t>
              </a:r>
              <a:endParaRPr>
                <a:latin typeface="Comic Sans MS" panose="030F0702030302020204" pitchFamily="66" charset="0"/>
              </a:endParaRPr>
            </a:p>
          </p:txBody>
        </p:sp>
        <p:sp>
          <p:nvSpPr>
            <p:cNvPr id="9220" name="Rectangle 9219"/>
            <p:cNvSpPr/>
            <p:nvPr/>
          </p:nvSpPr>
          <p:spPr>
            <a:xfrm>
              <a:off x="236" y="684"/>
              <a:ext cx="112" cy="891"/>
            </a:xfrm>
            <a:prstGeom prst="rect">
              <a:avLst/>
            </a:prstGeom>
            <a:gradFill rotWithShape="0">
              <a:gsLst>
                <a:gs pos="0">
                  <a:srgbClr val="A8CED6">
                    <a:gamma/>
                    <a:shade val="56078"/>
                    <a:invGamma/>
                  </a:srgbClr>
                </a:gs>
                <a:gs pos="50000">
                  <a:srgbClr val="A8CED6"/>
                </a:gs>
                <a:gs pos="100000">
                  <a:srgbClr val="A8CED6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21" name="Rectangle 9220"/>
            <p:cNvSpPr/>
            <p:nvPr/>
          </p:nvSpPr>
          <p:spPr>
            <a:xfrm>
              <a:off x="348" y="684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22" name="Rectangle 9221"/>
            <p:cNvSpPr/>
            <p:nvPr/>
          </p:nvSpPr>
          <p:spPr>
            <a:xfrm>
              <a:off x="460" y="684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23" name="Rectangle 9222"/>
            <p:cNvSpPr/>
            <p:nvPr/>
          </p:nvSpPr>
          <p:spPr>
            <a:xfrm>
              <a:off x="572" y="684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24" name="Rectangle 9223"/>
            <p:cNvSpPr/>
            <p:nvPr/>
          </p:nvSpPr>
          <p:spPr>
            <a:xfrm>
              <a:off x="684" y="684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25" name="Rectangle 9224"/>
            <p:cNvSpPr/>
            <p:nvPr/>
          </p:nvSpPr>
          <p:spPr>
            <a:xfrm>
              <a:off x="796" y="684"/>
              <a:ext cx="111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26" name="Rectangle 9225"/>
            <p:cNvSpPr/>
            <p:nvPr/>
          </p:nvSpPr>
          <p:spPr>
            <a:xfrm>
              <a:off x="907" y="684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27" name="Rectangle 9226"/>
            <p:cNvSpPr/>
            <p:nvPr/>
          </p:nvSpPr>
          <p:spPr>
            <a:xfrm>
              <a:off x="1019" y="684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28" name="Rectangle 9227"/>
            <p:cNvSpPr/>
            <p:nvPr/>
          </p:nvSpPr>
          <p:spPr>
            <a:xfrm>
              <a:off x="1728" y="686"/>
              <a:ext cx="112" cy="891"/>
            </a:xfrm>
            <a:prstGeom prst="rect">
              <a:avLst/>
            </a:prstGeom>
            <a:gradFill rotWithShape="0">
              <a:gsLst>
                <a:gs pos="0">
                  <a:srgbClr val="A8CED6">
                    <a:gamma/>
                    <a:shade val="56078"/>
                    <a:invGamma/>
                  </a:srgbClr>
                </a:gs>
                <a:gs pos="50000">
                  <a:srgbClr val="A8CED6"/>
                </a:gs>
                <a:gs pos="100000">
                  <a:srgbClr val="A8CED6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29" name="Rectangle 9228"/>
            <p:cNvSpPr/>
            <p:nvPr/>
          </p:nvSpPr>
          <p:spPr>
            <a:xfrm>
              <a:off x="1840" y="686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30" name="Rectangle 9229"/>
            <p:cNvSpPr/>
            <p:nvPr/>
          </p:nvSpPr>
          <p:spPr>
            <a:xfrm>
              <a:off x="1952" y="686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31" name="Rectangle 9230"/>
            <p:cNvSpPr/>
            <p:nvPr/>
          </p:nvSpPr>
          <p:spPr>
            <a:xfrm>
              <a:off x="2064" y="686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32" name="Rectangle 9231"/>
            <p:cNvSpPr/>
            <p:nvPr/>
          </p:nvSpPr>
          <p:spPr>
            <a:xfrm>
              <a:off x="2176" y="686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33" name="Rectangle 9232"/>
            <p:cNvSpPr/>
            <p:nvPr/>
          </p:nvSpPr>
          <p:spPr>
            <a:xfrm>
              <a:off x="2288" y="686"/>
              <a:ext cx="111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34" name="Rectangle 9233"/>
            <p:cNvSpPr/>
            <p:nvPr/>
          </p:nvSpPr>
          <p:spPr>
            <a:xfrm>
              <a:off x="2399" y="686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35" name="Rectangle 9234"/>
            <p:cNvSpPr/>
            <p:nvPr/>
          </p:nvSpPr>
          <p:spPr>
            <a:xfrm>
              <a:off x="2511" y="686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36" name="Rectangle 9235"/>
            <p:cNvSpPr/>
            <p:nvPr/>
          </p:nvSpPr>
          <p:spPr>
            <a:xfrm>
              <a:off x="3115" y="684"/>
              <a:ext cx="112" cy="891"/>
            </a:xfrm>
            <a:prstGeom prst="rect">
              <a:avLst/>
            </a:prstGeom>
            <a:gradFill rotWithShape="0">
              <a:gsLst>
                <a:gs pos="0">
                  <a:srgbClr val="A8CED6">
                    <a:gamma/>
                    <a:shade val="56078"/>
                    <a:invGamma/>
                  </a:srgbClr>
                </a:gs>
                <a:gs pos="50000">
                  <a:srgbClr val="A8CED6"/>
                </a:gs>
                <a:gs pos="100000">
                  <a:srgbClr val="A8CED6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37" name="Rectangle 9236"/>
            <p:cNvSpPr/>
            <p:nvPr/>
          </p:nvSpPr>
          <p:spPr>
            <a:xfrm>
              <a:off x="3227" y="684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38" name="Rectangle 9237"/>
            <p:cNvSpPr/>
            <p:nvPr/>
          </p:nvSpPr>
          <p:spPr>
            <a:xfrm>
              <a:off x="3339" y="684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39" name="Rectangle 9238"/>
            <p:cNvSpPr/>
            <p:nvPr/>
          </p:nvSpPr>
          <p:spPr>
            <a:xfrm>
              <a:off x="3451" y="684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40" name="Rectangle 9239"/>
            <p:cNvSpPr/>
            <p:nvPr/>
          </p:nvSpPr>
          <p:spPr>
            <a:xfrm>
              <a:off x="3563" y="684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41" name="Rectangle 9240"/>
            <p:cNvSpPr/>
            <p:nvPr/>
          </p:nvSpPr>
          <p:spPr>
            <a:xfrm>
              <a:off x="3675" y="684"/>
              <a:ext cx="111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42" name="Rectangle 9241"/>
            <p:cNvSpPr/>
            <p:nvPr/>
          </p:nvSpPr>
          <p:spPr>
            <a:xfrm>
              <a:off x="3786" y="684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43" name="Rectangle 9242"/>
            <p:cNvSpPr/>
            <p:nvPr/>
          </p:nvSpPr>
          <p:spPr>
            <a:xfrm>
              <a:off x="3898" y="684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44" name="Rectangle 9243"/>
            <p:cNvSpPr/>
            <p:nvPr/>
          </p:nvSpPr>
          <p:spPr>
            <a:xfrm>
              <a:off x="4592" y="686"/>
              <a:ext cx="112" cy="891"/>
            </a:xfrm>
            <a:prstGeom prst="rect">
              <a:avLst/>
            </a:prstGeom>
            <a:gradFill rotWithShape="0">
              <a:gsLst>
                <a:gs pos="0">
                  <a:srgbClr val="A8CED6">
                    <a:gamma/>
                    <a:shade val="56078"/>
                    <a:invGamma/>
                  </a:srgbClr>
                </a:gs>
                <a:gs pos="50000">
                  <a:srgbClr val="A8CED6"/>
                </a:gs>
                <a:gs pos="100000">
                  <a:srgbClr val="A8CED6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45" name="Rectangle 9244"/>
            <p:cNvSpPr/>
            <p:nvPr/>
          </p:nvSpPr>
          <p:spPr>
            <a:xfrm>
              <a:off x="4704" y="686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46" name="Rectangle 9245"/>
            <p:cNvSpPr/>
            <p:nvPr/>
          </p:nvSpPr>
          <p:spPr>
            <a:xfrm>
              <a:off x="4816" y="686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47" name="Rectangle 9246"/>
            <p:cNvSpPr/>
            <p:nvPr/>
          </p:nvSpPr>
          <p:spPr>
            <a:xfrm>
              <a:off x="4928" y="686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48" name="Rectangle 9247"/>
            <p:cNvSpPr/>
            <p:nvPr/>
          </p:nvSpPr>
          <p:spPr>
            <a:xfrm>
              <a:off x="5040" y="686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49" name="Rectangle 9248"/>
            <p:cNvSpPr/>
            <p:nvPr/>
          </p:nvSpPr>
          <p:spPr>
            <a:xfrm>
              <a:off x="5152" y="686"/>
              <a:ext cx="111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50" name="Rectangle 9249"/>
            <p:cNvSpPr/>
            <p:nvPr/>
          </p:nvSpPr>
          <p:spPr>
            <a:xfrm>
              <a:off x="5263" y="686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51" name="Rectangle 9250"/>
            <p:cNvSpPr/>
            <p:nvPr/>
          </p:nvSpPr>
          <p:spPr>
            <a:xfrm>
              <a:off x="5375" y="686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52" name="Rectangle 9251"/>
            <p:cNvSpPr/>
            <p:nvPr/>
          </p:nvSpPr>
          <p:spPr>
            <a:xfrm>
              <a:off x="907" y="2497"/>
              <a:ext cx="112" cy="891"/>
            </a:xfrm>
            <a:prstGeom prst="rect">
              <a:avLst/>
            </a:prstGeom>
            <a:gradFill rotWithShape="0">
              <a:gsLst>
                <a:gs pos="0">
                  <a:srgbClr val="A8CED6">
                    <a:gamma/>
                    <a:shade val="56078"/>
                    <a:invGamma/>
                  </a:srgbClr>
                </a:gs>
                <a:gs pos="50000">
                  <a:srgbClr val="A8CED6"/>
                </a:gs>
                <a:gs pos="100000">
                  <a:srgbClr val="A8CED6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53" name="Rectangle 9252"/>
            <p:cNvSpPr/>
            <p:nvPr/>
          </p:nvSpPr>
          <p:spPr>
            <a:xfrm>
              <a:off x="1019" y="2497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54" name="Rectangle 9253"/>
            <p:cNvSpPr/>
            <p:nvPr/>
          </p:nvSpPr>
          <p:spPr>
            <a:xfrm>
              <a:off x="1131" y="2497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55" name="Rectangle 9254"/>
            <p:cNvSpPr/>
            <p:nvPr/>
          </p:nvSpPr>
          <p:spPr>
            <a:xfrm>
              <a:off x="1243" y="2497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56" name="Rectangle 9255"/>
            <p:cNvSpPr/>
            <p:nvPr/>
          </p:nvSpPr>
          <p:spPr>
            <a:xfrm>
              <a:off x="1355" y="2497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57" name="Rectangle 9256"/>
            <p:cNvSpPr/>
            <p:nvPr/>
          </p:nvSpPr>
          <p:spPr>
            <a:xfrm>
              <a:off x="1467" y="2497"/>
              <a:ext cx="111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58" name="Rectangle 9257"/>
            <p:cNvSpPr/>
            <p:nvPr/>
          </p:nvSpPr>
          <p:spPr>
            <a:xfrm>
              <a:off x="1578" y="2497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59" name="Rectangle 9258"/>
            <p:cNvSpPr/>
            <p:nvPr/>
          </p:nvSpPr>
          <p:spPr>
            <a:xfrm>
              <a:off x="1690" y="2497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60" name="Rectangle 9259"/>
            <p:cNvSpPr/>
            <p:nvPr/>
          </p:nvSpPr>
          <p:spPr>
            <a:xfrm>
              <a:off x="2462" y="2497"/>
              <a:ext cx="112" cy="891"/>
            </a:xfrm>
            <a:prstGeom prst="rect">
              <a:avLst/>
            </a:prstGeom>
            <a:gradFill rotWithShape="0">
              <a:gsLst>
                <a:gs pos="0">
                  <a:srgbClr val="A8CED6">
                    <a:gamma/>
                    <a:shade val="56078"/>
                    <a:invGamma/>
                  </a:srgbClr>
                </a:gs>
                <a:gs pos="50000">
                  <a:srgbClr val="A8CED6"/>
                </a:gs>
                <a:gs pos="100000">
                  <a:srgbClr val="A8CED6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61" name="Rectangle 9260"/>
            <p:cNvSpPr/>
            <p:nvPr/>
          </p:nvSpPr>
          <p:spPr>
            <a:xfrm>
              <a:off x="2574" y="2497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62" name="Rectangle 9261"/>
            <p:cNvSpPr/>
            <p:nvPr/>
          </p:nvSpPr>
          <p:spPr>
            <a:xfrm>
              <a:off x="2686" y="2497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63" name="Rectangle 9262"/>
            <p:cNvSpPr/>
            <p:nvPr/>
          </p:nvSpPr>
          <p:spPr>
            <a:xfrm>
              <a:off x="2798" y="2497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64" name="Rectangle 9263"/>
            <p:cNvSpPr/>
            <p:nvPr/>
          </p:nvSpPr>
          <p:spPr>
            <a:xfrm>
              <a:off x="2910" y="2497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65" name="Rectangle 9264"/>
            <p:cNvSpPr/>
            <p:nvPr/>
          </p:nvSpPr>
          <p:spPr>
            <a:xfrm>
              <a:off x="3022" y="2497"/>
              <a:ext cx="111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66" name="Rectangle 9265"/>
            <p:cNvSpPr/>
            <p:nvPr/>
          </p:nvSpPr>
          <p:spPr>
            <a:xfrm>
              <a:off x="3133" y="2497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67" name="Rectangle 9266"/>
            <p:cNvSpPr/>
            <p:nvPr/>
          </p:nvSpPr>
          <p:spPr>
            <a:xfrm>
              <a:off x="3245" y="2497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68" name="Rectangle 9267"/>
            <p:cNvSpPr/>
            <p:nvPr/>
          </p:nvSpPr>
          <p:spPr>
            <a:xfrm>
              <a:off x="3878" y="2496"/>
              <a:ext cx="112" cy="891"/>
            </a:xfrm>
            <a:prstGeom prst="rect">
              <a:avLst/>
            </a:prstGeom>
            <a:gradFill rotWithShape="0">
              <a:gsLst>
                <a:gs pos="0">
                  <a:srgbClr val="A8CED6">
                    <a:gamma/>
                    <a:shade val="56078"/>
                    <a:invGamma/>
                  </a:srgbClr>
                </a:gs>
                <a:gs pos="50000">
                  <a:srgbClr val="A8CED6"/>
                </a:gs>
                <a:gs pos="100000">
                  <a:srgbClr val="A8CED6">
                    <a:gamma/>
                    <a:shade val="56078"/>
                    <a:invGamma/>
                  </a:srgbClr>
                </a:gs>
              </a:gsLst>
              <a:lin ang="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69" name="Rectangle 9268"/>
            <p:cNvSpPr/>
            <p:nvPr/>
          </p:nvSpPr>
          <p:spPr>
            <a:xfrm>
              <a:off x="3990" y="2496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70" name="Rectangle 9269"/>
            <p:cNvSpPr/>
            <p:nvPr/>
          </p:nvSpPr>
          <p:spPr>
            <a:xfrm>
              <a:off x="4102" y="2496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71" name="Rectangle 9270"/>
            <p:cNvSpPr/>
            <p:nvPr/>
          </p:nvSpPr>
          <p:spPr>
            <a:xfrm>
              <a:off x="4214" y="2496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72" name="Rectangle 9271"/>
            <p:cNvSpPr/>
            <p:nvPr/>
          </p:nvSpPr>
          <p:spPr>
            <a:xfrm>
              <a:off x="4326" y="2496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73" name="Rectangle 9272"/>
            <p:cNvSpPr/>
            <p:nvPr/>
          </p:nvSpPr>
          <p:spPr>
            <a:xfrm>
              <a:off x="4438" y="2496"/>
              <a:ext cx="111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74" name="Rectangle 9273"/>
            <p:cNvSpPr/>
            <p:nvPr/>
          </p:nvSpPr>
          <p:spPr>
            <a:xfrm>
              <a:off x="4549" y="2496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9275" name="Rectangle 9274"/>
            <p:cNvSpPr/>
            <p:nvPr/>
          </p:nvSpPr>
          <p:spPr>
            <a:xfrm>
              <a:off x="4661" y="2496"/>
              <a:ext cx="112" cy="891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9276" name="Group 9275"/>
          <p:cNvGrpSpPr/>
          <p:nvPr/>
        </p:nvGrpSpPr>
        <p:grpSpPr>
          <a:xfrm>
            <a:off x="508000" y="2608263"/>
            <a:ext cx="1111250" cy="874712"/>
            <a:chOff x="272" y="1643"/>
            <a:chExt cx="700" cy="551"/>
          </a:xfrm>
        </p:grpSpPr>
        <p:graphicFrame>
          <p:nvGraphicFramePr>
            <p:cNvPr id="9277" name="Object 9276"/>
            <p:cNvGraphicFramePr/>
            <p:nvPr/>
          </p:nvGraphicFramePr>
          <p:xfrm>
            <a:off x="272" y="1643"/>
            <a:ext cx="20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8" name="" r:id="rId1" imgW="152400" imgH="405765" progId="Equation.DSMT4">
                    <p:embed/>
                  </p:oleObj>
                </mc:Choice>
                <mc:Fallback>
                  <p:oleObj name="" r:id="rId1" imgW="152400" imgH="405765" progId="Equation.DSMT4">
                    <p:embed/>
                    <p:pic>
                      <p:nvPicPr>
                        <p:cNvPr id="0" name="Picture 3147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72" y="1643"/>
                          <a:ext cx="20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C0DCDE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78" name="Object 9277"/>
            <p:cNvGraphicFramePr/>
            <p:nvPr/>
          </p:nvGraphicFramePr>
          <p:xfrm>
            <a:off x="766" y="1644"/>
            <a:ext cx="20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9" name="" r:id="rId3" imgW="152400" imgH="405765" progId="Equation.DSMT4">
                    <p:embed/>
                  </p:oleObj>
                </mc:Choice>
                <mc:Fallback>
                  <p:oleObj name="" r:id="rId3" imgW="152400" imgH="405765" progId="Equation.DSMT4">
                    <p:embed/>
                    <p:pic>
                      <p:nvPicPr>
                        <p:cNvPr id="0" name="Picture 3148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766" y="1644"/>
                          <a:ext cx="20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279" name="Group 9278"/>
          <p:cNvGrpSpPr/>
          <p:nvPr/>
        </p:nvGrpSpPr>
        <p:grpSpPr>
          <a:xfrm>
            <a:off x="2759075" y="2603500"/>
            <a:ext cx="1420813" cy="873125"/>
            <a:chOff x="1690" y="1640"/>
            <a:chExt cx="895" cy="550"/>
          </a:xfrm>
        </p:grpSpPr>
        <p:graphicFrame>
          <p:nvGraphicFramePr>
            <p:cNvPr id="9280" name="Object 9279"/>
            <p:cNvGraphicFramePr/>
            <p:nvPr/>
          </p:nvGraphicFramePr>
          <p:xfrm>
            <a:off x="1690" y="1640"/>
            <a:ext cx="309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0" name="" r:id="rId5" imgW="228600" imgH="405765" progId="Equation.DSMT4">
                    <p:embed/>
                  </p:oleObj>
                </mc:Choice>
                <mc:Fallback>
                  <p:oleObj name="" r:id="rId5" imgW="228600" imgH="405765" progId="Equation.DSMT4">
                    <p:embed/>
                    <p:pic>
                      <p:nvPicPr>
                        <p:cNvPr id="0" name="Picture 3149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690" y="1640"/>
                          <a:ext cx="309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C0DCDE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81" name="Object 9280"/>
            <p:cNvGraphicFramePr/>
            <p:nvPr/>
          </p:nvGraphicFramePr>
          <p:xfrm>
            <a:off x="2276" y="1640"/>
            <a:ext cx="309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1" name="" r:id="rId7" imgW="228600" imgH="405765" progId="Equation.DSMT4">
                    <p:embed/>
                  </p:oleObj>
                </mc:Choice>
                <mc:Fallback>
                  <p:oleObj name="" r:id="rId7" imgW="228600" imgH="405765" progId="Equation.DSMT4">
                    <p:embed/>
                    <p:pic>
                      <p:nvPicPr>
                        <p:cNvPr id="0" name="Picture 3150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276" y="1640"/>
                          <a:ext cx="309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282" name="Group 9281"/>
          <p:cNvGrpSpPr/>
          <p:nvPr/>
        </p:nvGrpSpPr>
        <p:grpSpPr>
          <a:xfrm>
            <a:off x="7427913" y="2630488"/>
            <a:ext cx="1268412" cy="874712"/>
            <a:chOff x="4631" y="1657"/>
            <a:chExt cx="799" cy="551"/>
          </a:xfrm>
        </p:grpSpPr>
        <p:graphicFrame>
          <p:nvGraphicFramePr>
            <p:cNvPr id="9283" name="Object 9282"/>
            <p:cNvGraphicFramePr/>
            <p:nvPr/>
          </p:nvGraphicFramePr>
          <p:xfrm>
            <a:off x="4631" y="1657"/>
            <a:ext cx="309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2" name="" r:id="rId9" imgW="228600" imgH="405765" progId="Equation.DSMT4">
                    <p:embed/>
                  </p:oleObj>
                </mc:Choice>
                <mc:Fallback>
                  <p:oleObj name="" r:id="rId9" imgW="228600" imgH="405765" progId="Equation.DSMT4">
                    <p:embed/>
                    <p:pic>
                      <p:nvPicPr>
                        <p:cNvPr id="0" name="Picture 3151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631" y="1657"/>
                          <a:ext cx="309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C0DCDE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84" name="Object 9283"/>
            <p:cNvGraphicFramePr/>
            <p:nvPr/>
          </p:nvGraphicFramePr>
          <p:xfrm>
            <a:off x="5121" y="1658"/>
            <a:ext cx="309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3" name="" r:id="rId11" imgW="228600" imgH="405765" progId="Equation.DSMT4">
                    <p:embed/>
                  </p:oleObj>
                </mc:Choice>
                <mc:Fallback>
                  <p:oleObj name="" r:id="rId11" imgW="228600" imgH="405765" progId="Equation.DSMT4">
                    <p:embed/>
                    <p:pic>
                      <p:nvPicPr>
                        <p:cNvPr id="0" name="Picture 3152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5121" y="1658"/>
                          <a:ext cx="309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285" name="Group 9284"/>
          <p:cNvGrpSpPr/>
          <p:nvPr/>
        </p:nvGrpSpPr>
        <p:grpSpPr>
          <a:xfrm>
            <a:off x="4976813" y="2609850"/>
            <a:ext cx="1371600" cy="873125"/>
            <a:chOff x="3135" y="1644"/>
            <a:chExt cx="864" cy="550"/>
          </a:xfrm>
        </p:grpSpPr>
        <p:graphicFrame>
          <p:nvGraphicFramePr>
            <p:cNvPr id="9286" name="Object 9285"/>
            <p:cNvGraphicFramePr/>
            <p:nvPr/>
          </p:nvGraphicFramePr>
          <p:xfrm>
            <a:off x="3135" y="1644"/>
            <a:ext cx="327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4" name="" r:id="rId13" imgW="241300" imgH="405765" progId="Equation.DSMT4">
                    <p:embed/>
                  </p:oleObj>
                </mc:Choice>
                <mc:Fallback>
                  <p:oleObj name="" r:id="rId13" imgW="241300" imgH="405765" progId="Equation.DSMT4">
                    <p:embed/>
                    <p:pic>
                      <p:nvPicPr>
                        <p:cNvPr id="0" name="Picture 3153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3135" y="1644"/>
                          <a:ext cx="327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C0DCDE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87" name="Object 9286"/>
            <p:cNvGraphicFramePr/>
            <p:nvPr/>
          </p:nvGraphicFramePr>
          <p:xfrm>
            <a:off x="3672" y="1644"/>
            <a:ext cx="327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5" name="" r:id="rId15" imgW="241300" imgH="405765" progId="Equation.DSMT4">
                    <p:embed/>
                  </p:oleObj>
                </mc:Choice>
                <mc:Fallback>
                  <p:oleObj name="" r:id="rId15" imgW="241300" imgH="405765" progId="Equation.DSMT4">
                    <p:embed/>
                    <p:pic>
                      <p:nvPicPr>
                        <p:cNvPr id="0" name="Picture 3154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3672" y="1644"/>
                          <a:ext cx="327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288" name="Group 9287"/>
          <p:cNvGrpSpPr/>
          <p:nvPr/>
        </p:nvGrpSpPr>
        <p:grpSpPr>
          <a:xfrm>
            <a:off x="1546225" y="5564188"/>
            <a:ext cx="1295400" cy="874712"/>
            <a:chOff x="926" y="3505"/>
            <a:chExt cx="816" cy="551"/>
          </a:xfrm>
        </p:grpSpPr>
        <p:graphicFrame>
          <p:nvGraphicFramePr>
            <p:cNvPr id="9289" name="Object 9288"/>
            <p:cNvGraphicFramePr/>
            <p:nvPr/>
          </p:nvGraphicFramePr>
          <p:xfrm>
            <a:off x="926" y="3505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6" name="" r:id="rId17" imgW="241300" imgH="405765" progId="Equation.DSMT4">
                    <p:embed/>
                  </p:oleObj>
                </mc:Choice>
                <mc:Fallback>
                  <p:oleObj name="" r:id="rId17" imgW="241300" imgH="405765" progId="Equation.DSMT4">
                    <p:embed/>
                    <p:pic>
                      <p:nvPicPr>
                        <p:cNvPr id="0" name="Picture 3155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926" y="3505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C0DCDE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90" name="Object 9289"/>
            <p:cNvGraphicFramePr/>
            <p:nvPr/>
          </p:nvGraphicFramePr>
          <p:xfrm>
            <a:off x="1417" y="3506"/>
            <a:ext cx="325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7" name="" r:id="rId19" imgW="241300" imgH="405765" progId="Equation.DSMT4">
                    <p:embed/>
                  </p:oleObj>
                </mc:Choice>
                <mc:Fallback>
                  <p:oleObj name="" r:id="rId19" imgW="241300" imgH="405765" progId="Equation.DSMT4">
                    <p:embed/>
                    <p:pic>
                      <p:nvPicPr>
                        <p:cNvPr id="0" name="Picture 3156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1417" y="3506"/>
                          <a:ext cx="325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291" name="Group 9290"/>
          <p:cNvGrpSpPr/>
          <p:nvPr/>
        </p:nvGrpSpPr>
        <p:grpSpPr>
          <a:xfrm>
            <a:off x="4033838" y="5586413"/>
            <a:ext cx="1295400" cy="874712"/>
            <a:chOff x="2493" y="3519"/>
            <a:chExt cx="816" cy="551"/>
          </a:xfrm>
        </p:grpSpPr>
        <p:graphicFrame>
          <p:nvGraphicFramePr>
            <p:cNvPr id="9292" name="Object 9291"/>
            <p:cNvGraphicFramePr/>
            <p:nvPr/>
          </p:nvGraphicFramePr>
          <p:xfrm>
            <a:off x="2493" y="3519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8" name="" r:id="rId21" imgW="241300" imgH="405765" progId="Equation.DSMT4">
                    <p:embed/>
                  </p:oleObj>
                </mc:Choice>
                <mc:Fallback>
                  <p:oleObj name="" r:id="rId21" imgW="241300" imgH="405765" progId="Equation.DSMT4">
                    <p:embed/>
                    <p:pic>
                      <p:nvPicPr>
                        <p:cNvPr id="0" name="Picture 3157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2493" y="3519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C0DCDE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93" name="Object 9292"/>
            <p:cNvGraphicFramePr/>
            <p:nvPr/>
          </p:nvGraphicFramePr>
          <p:xfrm>
            <a:off x="2983" y="3520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9" name="" r:id="rId23" imgW="241300" imgH="405765" progId="Equation.DSMT4">
                    <p:embed/>
                  </p:oleObj>
                </mc:Choice>
                <mc:Fallback>
                  <p:oleObj name="" r:id="rId23" imgW="241300" imgH="405765" progId="Equation.DSMT4">
                    <p:embed/>
                    <p:pic>
                      <p:nvPicPr>
                        <p:cNvPr id="0" name="Picture 3158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2983" y="3520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294" name="Group 9293"/>
          <p:cNvGrpSpPr/>
          <p:nvPr/>
        </p:nvGrpSpPr>
        <p:grpSpPr>
          <a:xfrm>
            <a:off x="6188075" y="5584825"/>
            <a:ext cx="1389063" cy="873125"/>
            <a:chOff x="3898" y="3518"/>
            <a:chExt cx="875" cy="550"/>
          </a:xfrm>
        </p:grpSpPr>
        <p:graphicFrame>
          <p:nvGraphicFramePr>
            <p:cNvPr id="9295" name="Object 9294"/>
            <p:cNvGraphicFramePr/>
            <p:nvPr/>
          </p:nvGraphicFramePr>
          <p:xfrm>
            <a:off x="3898" y="3518"/>
            <a:ext cx="325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0" name="" r:id="rId25" imgW="241300" imgH="405765" progId="Equation.DSMT4">
                    <p:embed/>
                  </p:oleObj>
                </mc:Choice>
                <mc:Fallback>
                  <p:oleObj name="" r:id="rId25" imgW="241300" imgH="405765" progId="Equation.DSMT4">
                    <p:embed/>
                    <p:pic>
                      <p:nvPicPr>
                        <p:cNvPr id="0" name="Picture 3159"/>
                        <p:cNvPicPr/>
                        <p:nvPr/>
                      </p:nvPicPr>
                      <p:blipFill>
                        <a:blip r:embed="rId26"/>
                        <a:stretch>
                          <a:fillRect/>
                        </a:stretch>
                      </p:blipFill>
                      <p:spPr>
                        <a:xfrm>
                          <a:off x="3898" y="3518"/>
                          <a:ext cx="325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C0DCDE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96" name="Object 9295"/>
            <p:cNvGraphicFramePr/>
            <p:nvPr/>
          </p:nvGraphicFramePr>
          <p:xfrm>
            <a:off x="4447" y="3518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1" name="" r:id="rId27" imgW="241300" imgH="405765" progId="Equation.DSMT4">
                    <p:embed/>
                  </p:oleObj>
                </mc:Choice>
                <mc:Fallback>
                  <p:oleObj name="" r:id="rId27" imgW="241300" imgH="405765" progId="Equation.DSMT4">
                    <p:embed/>
                    <p:pic>
                      <p:nvPicPr>
                        <p:cNvPr id="0" name="Picture 3160"/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4447" y="3518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297" name="Straight Connector 9296"/>
          <p:cNvSpPr/>
          <p:nvPr/>
        </p:nvSpPr>
        <p:spPr>
          <a:xfrm>
            <a:off x="2743200" y="1793875"/>
            <a:ext cx="1420813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9298" name="Group 9297"/>
          <p:cNvGrpSpPr/>
          <p:nvPr/>
        </p:nvGrpSpPr>
        <p:grpSpPr>
          <a:xfrm>
            <a:off x="4949825" y="1557338"/>
            <a:ext cx="1416050" cy="471487"/>
            <a:chOff x="3070" y="981"/>
            <a:chExt cx="892" cy="297"/>
          </a:xfrm>
        </p:grpSpPr>
        <p:sp>
          <p:nvSpPr>
            <p:cNvPr id="9299" name="Straight Connector 9298"/>
            <p:cNvSpPr/>
            <p:nvPr/>
          </p:nvSpPr>
          <p:spPr>
            <a:xfrm>
              <a:off x="3070" y="981"/>
              <a:ext cx="892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300" name="Straight Connector 9299"/>
            <p:cNvSpPr/>
            <p:nvPr/>
          </p:nvSpPr>
          <p:spPr>
            <a:xfrm>
              <a:off x="3070" y="1278"/>
              <a:ext cx="892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9301" name="Group 9300"/>
          <p:cNvGrpSpPr/>
          <p:nvPr/>
        </p:nvGrpSpPr>
        <p:grpSpPr>
          <a:xfrm>
            <a:off x="1439863" y="4248150"/>
            <a:ext cx="1420812" cy="847725"/>
            <a:chOff x="859" y="2676"/>
            <a:chExt cx="895" cy="534"/>
          </a:xfrm>
        </p:grpSpPr>
        <p:sp>
          <p:nvSpPr>
            <p:cNvPr id="9302" name="Straight Connector 9301"/>
            <p:cNvSpPr/>
            <p:nvPr/>
          </p:nvSpPr>
          <p:spPr>
            <a:xfrm>
              <a:off x="859" y="2676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303" name="Straight Connector 9302"/>
            <p:cNvSpPr/>
            <p:nvPr/>
          </p:nvSpPr>
          <p:spPr>
            <a:xfrm>
              <a:off x="859" y="2854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304" name="Straight Connector 9303"/>
            <p:cNvSpPr/>
            <p:nvPr/>
          </p:nvSpPr>
          <p:spPr>
            <a:xfrm>
              <a:off x="859" y="3032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305" name="Straight Connector 9304"/>
            <p:cNvSpPr/>
            <p:nvPr/>
          </p:nvSpPr>
          <p:spPr>
            <a:xfrm>
              <a:off x="859" y="3210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9306" name="Group 9305"/>
          <p:cNvGrpSpPr/>
          <p:nvPr/>
        </p:nvGrpSpPr>
        <p:grpSpPr>
          <a:xfrm>
            <a:off x="3908425" y="4200525"/>
            <a:ext cx="1420813" cy="939800"/>
            <a:chOff x="2414" y="2646"/>
            <a:chExt cx="895" cy="592"/>
          </a:xfrm>
        </p:grpSpPr>
        <p:sp>
          <p:nvSpPr>
            <p:cNvPr id="9307" name="Straight Connector 9306"/>
            <p:cNvSpPr/>
            <p:nvPr/>
          </p:nvSpPr>
          <p:spPr>
            <a:xfrm>
              <a:off x="2414" y="2646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308" name="Straight Connector 9307"/>
            <p:cNvSpPr/>
            <p:nvPr/>
          </p:nvSpPr>
          <p:spPr>
            <a:xfrm>
              <a:off x="2414" y="2794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309" name="Straight Connector 9308"/>
            <p:cNvSpPr/>
            <p:nvPr/>
          </p:nvSpPr>
          <p:spPr>
            <a:xfrm>
              <a:off x="2414" y="2942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310" name="Straight Connector 9309"/>
            <p:cNvSpPr/>
            <p:nvPr/>
          </p:nvSpPr>
          <p:spPr>
            <a:xfrm>
              <a:off x="2414" y="3090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311" name="Straight Connector 9310"/>
            <p:cNvSpPr/>
            <p:nvPr/>
          </p:nvSpPr>
          <p:spPr>
            <a:xfrm>
              <a:off x="2414" y="3238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9312" name="Group 9311"/>
          <p:cNvGrpSpPr/>
          <p:nvPr/>
        </p:nvGrpSpPr>
        <p:grpSpPr>
          <a:xfrm>
            <a:off x="6156325" y="4103688"/>
            <a:ext cx="1420813" cy="1130300"/>
            <a:chOff x="3830" y="2585"/>
            <a:chExt cx="895" cy="712"/>
          </a:xfrm>
        </p:grpSpPr>
        <p:sp>
          <p:nvSpPr>
            <p:cNvPr id="9313" name="Straight Connector 9312"/>
            <p:cNvSpPr/>
            <p:nvPr/>
          </p:nvSpPr>
          <p:spPr>
            <a:xfrm>
              <a:off x="3830" y="2585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314" name="Straight Connector 9313"/>
            <p:cNvSpPr/>
            <p:nvPr/>
          </p:nvSpPr>
          <p:spPr>
            <a:xfrm>
              <a:off x="3830" y="2674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315" name="Straight Connector 9314"/>
            <p:cNvSpPr/>
            <p:nvPr/>
          </p:nvSpPr>
          <p:spPr>
            <a:xfrm>
              <a:off x="3830" y="2763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316" name="Straight Connector 9315"/>
            <p:cNvSpPr/>
            <p:nvPr/>
          </p:nvSpPr>
          <p:spPr>
            <a:xfrm>
              <a:off x="3830" y="2852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317" name="Straight Connector 9316"/>
            <p:cNvSpPr/>
            <p:nvPr/>
          </p:nvSpPr>
          <p:spPr>
            <a:xfrm>
              <a:off x="3830" y="2941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318" name="Straight Connector 9317"/>
            <p:cNvSpPr/>
            <p:nvPr/>
          </p:nvSpPr>
          <p:spPr>
            <a:xfrm>
              <a:off x="3830" y="3030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319" name="Straight Connector 9318"/>
            <p:cNvSpPr/>
            <p:nvPr/>
          </p:nvSpPr>
          <p:spPr>
            <a:xfrm>
              <a:off x="3830" y="3119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320" name="Straight Connector 9319"/>
            <p:cNvSpPr/>
            <p:nvPr/>
          </p:nvSpPr>
          <p:spPr>
            <a:xfrm>
              <a:off x="3830" y="3208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321" name="Straight Connector 9320"/>
            <p:cNvSpPr/>
            <p:nvPr/>
          </p:nvSpPr>
          <p:spPr>
            <a:xfrm>
              <a:off x="3830" y="3297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9322" name="Group 9321"/>
          <p:cNvGrpSpPr/>
          <p:nvPr/>
        </p:nvGrpSpPr>
        <p:grpSpPr>
          <a:xfrm>
            <a:off x="7289800" y="1443038"/>
            <a:ext cx="1420813" cy="717550"/>
            <a:chOff x="4592" y="909"/>
            <a:chExt cx="895" cy="452"/>
          </a:xfrm>
        </p:grpSpPr>
        <p:sp>
          <p:nvSpPr>
            <p:cNvPr id="9323" name="Straight Connector 9322"/>
            <p:cNvSpPr/>
            <p:nvPr/>
          </p:nvSpPr>
          <p:spPr>
            <a:xfrm>
              <a:off x="4592" y="1130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324" name="Straight Connector 9323"/>
            <p:cNvSpPr/>
            <p:nvPr/>
          </p:nvSpPr>
          <p:spPr>
            <a:xfrm>
              <a:off x="4592" y="909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9325" name="Straight Connector 9324"/>
            <p:cNvSpPr/>
            <p:nvPr/>
          </p:nvSpPr>
          <p:spPr>
            <a:xfrm>
              <a:off x="4592" y="1361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</p:spTree>
  </p:cSld>
  <p:clrMapOvr>
    <a:masterClrMapping/>
  </p:clrMapOvr>
  <p:transition>
    <p:blinds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0242" name="Group 10241"/>
          <p:cNvGrpSpPr/>
          <p:nvPr/>
        </p:nvGrpSpPr>
        <p:grpSpPr>
          <a:xfrm>
            <a:off x="374650" y="331788"/>
            <a:ext cx="8335963" cy="5046662"/>
            <a:chOff x="236" y="209"/>
            <a:chExt cx="5251" cy="3179"/>
          </a:xfrm>
        </p:grpSpPr>
        <p:sp>
          <p:nvSpPr>
            <p:cNvPr id="10243" name="Text Box 10242"/>
            <p:cNvSpPr txBox="1"/>
            <p:nvPr/>
          </p:nvSpPr>
          <p:spPr>
            <a:xfrm>
              <a:off x="2318" y="209"/>
              <a:ext cx="1126" cy="294"/>
            </a:xfrm>
            <a:prstGeom prst="rect">
              <a:avLst/>
            </a:prstGeom>
            <a:noFill/>
            <a:ln w="9525" cap="flat" cmpd="sng">
              <a:solidFill>
                <a:srgbClr val="FC96E4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latin typeface="Comic Sans MS" panose="030F0702030302020204" pitchFamily="66" charset="0"/>
                </a:rPr>
                <a:t>Eighths</a:t>
              </a:r>
              <a:endParaRPr>
                <a:latin typeface="Comic Sans MS" panose="030F0702030302020204" pitchFamily="66" charset="0"/>
              </a:endParaRPr>
            </a:p>
          </p:txBody>
        </p:sp>
        <p:grpSp>
          <p:nvGrpSpPr>
            <p:cNvPr id="10244" name="Group 10243"/>
            <p:cNvGrpSpPr/>
            <p:nvPr/>
          </p:nvGrpSpPr>
          <p:grpSpPr>
            <a:xfrm>
              <a:off x="236" y="684"/>
              <a:ext cx="895" cy="891"/>
              <a:chOff x="236" y="684"/>
              <a:chExt cx="895" cy="891"/>
            </a:xfrm>
          </p:grpSpPr>
          <p:sp>
            <p:nvSpPr>
              <p:cNvPr id="10245" name="Rectangle 10244"/>
              <p:cNvSpPr/>
              <p:nvPr/>
            </p:nvSpPr>
            <p:spPr>
              <a:xfrm>
                <a:off x="236" y="684"/>
                <a:ext cx="112" cy="891"/>
              </a:xfrm>
              <a:prstGeom prst="rect">
                <a:avLst/>
              </a:prstGeom>
              <a:gradFill rotWithShape="0">
                <a:gsLst>
                  <a:gs pos="0">
                    <a:srgbClr val="FC96E4">
                      <a:gamma/>
                      <a:shade val="76078"/>
                      <a:invGamma/>
                    </a:srgbClr>
                  </a:gs>
                  <a:gs pos="50000">
                    <a:srgbClr val="FC96E4"/>
                  </a:gs>
                  <a:gs pos="100000">
                    <a:srgbClr val="FC96E4">
                      <a:gamma/>
                      <a:shade val="7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46" name="Rectangle 10245"/>
              <p:cNvSpPr/>
              <p:nvPr/>
            </p:nvSpPr>
            <p:spPr>
              <a:xfrm>
                <a:off x="348" y="684"/>
                <a:ext cx="112" cy="891"/>
              </a:xfrm>
              <a:prstGeom prst="rect">
                <a:avLst/>
              </a:prstGeom>
              <a:gradFill rotWithShape="0">
                <a:gsLst>
                  <a:gs pos="0">
                    <a:srgbClr val="FC96E4">
                      <a:gamma/>
                      <a:shade val="76078"/>
                      <a:invGamma/>
                    </a:srgbClr>
                  </a:gs>
                  <a:gs pos="50000">
                    <a:srgbClr val="FC96E4"/>
                  </a:gs>
                  <a:gs pos="100000">
                    <a:srgbClr val="FC96E4">
                      <a:gamma/>
                      <a:shade val="7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47" name="Rectangle 10246"/>
              <p:cNvSpPr/>
              <p:nvPr/>
            </p:nvSpPr>
            <p:spPr>
              <a:xfrm>
                <a:off x="460" y="684"/>
                <a:ext cx="112" cy="891"/>
              </a:xfrm>
              <a:prstGeom prst="rect">
                <a:avLst/>
              </a:prstGeom>
              <a:gradFill rotWithShape="0">
                <a:gsLst>
                  <a:gs pos="0">
                    <a:srgbClr val="FC96E4">
                      <a:gamma/>
                      <a:shade val="76078"/>
                      <a:invGamma/>
                    </a:srgbClr>
                  </a:gs>
                  <a:gs pos="50000">
                    <a:srgbClr val="FC96E4"/>
                  </a:gs>
                  <a:gs pos="100000">
                    <a:srgbClr val="FC96E4">
                      <a:gamma/>
                      <a:shade val="7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48" name="Rectangle 10247"/>
              <p:cNvSpPr/>
              <p:nvPr/>
            </p:nvSpPr>
            <p:spPr>
              <a:xfrm>
                <a:off x="572" y="684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49" name="Rectangle 10248"/>
              <p:cNvSpPr/>
              <p:nvPr/>
            </p:nvSpPr>
            <p:spPr>
              <a:xfrm>
                <a:off x="684" y="684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50" name="Rectangle 10249"/>
              <p:cNvSpPr/>
              <p:nvPr/>
            </p:nvSpPr>
            <p:spPr>
              <a:xfrm>
                <a:off x="796" y="684"/>
                <a:ext cx="111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51" name="Rectangle 10250"/>
              <p:cNvSpPr/>
              <p:nvPr/>
            </p:nvSpPr>
            <p:spPr>
              <a:xfrm>
                <a:off x="907" y="684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52" name="Rectangle 10251"/>
              <p:cNvSpPr/>
              <p:nvPr/>
            </p:nvSpPr>
            <p:spPr>
              <a:xfrm>
                <a:off x="1019" y="684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10253" name="Group 10252"/>
            <p:cNvGrpSpPr/>
            <p:nvPr/>
          </p:nvGrpSpPr>
          <p:grpSpPr>
            <a:xfrm>
              <a:off x="1728" y="686"/>
              <a:ext cx="895" cy="891"/>
              <a:chOff x="1728" y="686"/>
              <a:chExt cx="895" cy="891"/>
            </a:xfrm>
          </p:grpSpPr>
          <p:sp>
            <p:nvSpPr>
              <p:cNvPr id="10254" name="Rectangle 10253"/>
              <p:cNvSpPr/>
              <p:nvPr/>
            </p:nvSpPr>
            <p:spPr>
              <a:xfrm>
                <a:off x="1728" y="686"/>
                <a:ext cx="112" cy="891"/>
              </a:xfrm>
              <a:prstGeom prst="rect">
                <a:avLst/>
              </a:prstGeom>
              <a:gradFill rotWithShape="0">
                <a:gsLst>
                  <a:gs pos="0">
                    <a:srgbClr val="FC96E4">
                      <a:gamma/>
                      <a:shade val="76078"/>
                      <a:invGamma/>
                    </a:srgbClr>
                  </a:gs>
                  <a:gs pos="50000">
                    <a:srgbClr val="FC96E4"/>
                  </a:gs>
                  <a:gs pos="100000">
                    <a:srgbClr val="FC96E4">
                      <a:gamma/>
                      <a:shade val="7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55" name="Rectangle 10254"/>
              <p:cNvSpPr/>
              <p:nvPr/>
            </p:nvSpPr>
            <p:spPr>
              <a:xfrm>
                <a:off x="1840" y="686"/>
                <a:ext cx="112" cy="891"/>
              </a:xfrm>
              <a:prstGeom prst="rect">
                <a:avLst/>
              </a:prstGeom>
              <a:gradFill rotWithShape="0">
                <a:gsLst>
                  <a:gs pos="0">
                    <a:srgbClr val="FC96E4">
                      <a:gamma/>
                      <a:shade val="76078"/>
                      <a:invGamma/>
                    </a:srgbClr>
                  </a:gs>
                  <a:gs pos="50000">
                    <a:srgbClr val="FC96E4"/>
                  </a:gs>
                  <a:gs pos="100000">
                    <a:srgbClr val="FC96E4">
                      <a:gamma/>
                      <a:shade val="7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56" name="Rectangle 10255"/>
              <p:cNvSpPr/>
              <p:nvPr/>
            </p:nvSpPr>
            <p:spPr>
              <a:xfrm>
                <a:off x="1952" y="686"/>
                <a:ext cx="112" cy="891"/>
              </a:xfrm>
              <a:prstGeom prst="rect">
                <a:avLst/>
              </a:prstGeom>
              <a:gradFill rotWithShape="0">
                <a:gsLst>
                  <a:gs pos="0">
                    <a:srgbClr val="FC96E4">
                      <a:gamma/>
                      <a:shade val="76078"/>
                      <a:invGamma/>
                    </a:srgbClr>
                  </a:gs>
                  <a:gs pos="50000">
                    <a:srgbClr val="FC96E4"/>
                  </a:gs>
                  <a:gs pos="100000">
                    <a:srgbClr val="FC96E4">
                      <a:gamma/>
                      <a:shade val="7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57" name="Rectangle 10256"/>
              <p:cNvSpPr/>
              <p:nvPr/>
            </p:nvSpPr>
            <p:spPr>
              <a:xfrm>
                <a:off x="2064" y="686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58" name="Rectangle 10257"/>
              <p:cNvSpPr/>
              <p:nvPr/>
            </p:nvSpPr>
            <p:spPr>
              <a:xfrm>
                <a:off x="2176" y="686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59" name="Rectangle 10258"/>
              <p:cNvSpPr/>
              <p:nvPr/>
            </p:nvSpPr>
            <p:spPr>
              <a:xfrm>
                <a:off x="2288" y="686"/>
                <a:ext cx="111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60" name="Rectangle 10259"/>
              <p:cNvSpPr/>
              <p:nvPr/>
            </p:nvSpPr>
            <p:spPr>
              <a:xfrm>
                <a:off x="2399" y="686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61" name="Rectangle 10260"/>
              <p:cNvSpPr/>
              <p:nvPr/>
            </p:nvSpPr>
            <p:spPr>
              <a:xfrm>
                <a:off x="2511" y="686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10262" name="Group 10261"/>
            <p:cNvGrpSpPr/>
            <p:nvPr/>
          </p:nvGrpSpPr>
          <p:grpSpPr>
            <a:xfrm>
              <a:off x="3115" y="684"/>
              <a:ext cx="895" cy="891"/>
              <a:chOff x="3115" y="684"/>
              <a:chExt cx="895" cy="891"/>
            </a:xfrm>
          </p:grpSpPr>
          <p:sp>
            <p:nvSpPr>
              <p:cNvPr id="10263" name="Rectangle 10262"/>
              <p:cNvSpPr/>
              <p:nvPr/>
            </p:nvSpPr>
            <p:spPr>
              <a:xfrm>
                <a:off x="3115" y="684"/>
                <a:ext cx="112" cy="891"/>
              </a:xfrm>
              <a:prstGeom prst="rect">
                <a:avLst/>
              </a:prstGeom>
              <a:gradFill rotWithShape="0">
                <a:gsLst>
                  <a:gs pos="0">
                    <a:srgbClr val="FC96E4">
                      <a:gamma/>
                      <a:shade val="76078"/>
                      <a:invGamma/>
                    </a:srgbClr>
                  </a:gs>
                  <a:gs pos="50000">
                    <a:srgbClr val="FC96E4"/>
                  </a:gs>
                  <a:gs pos="100000">
                    <a:srgbClr val="FC96E4">
                      <a:gamma/>
                      <a:shade val="7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64" name="Rectangle 10263"/>
              <p:cNvSpPr/>
              <p:nvPr/>
            </p:nvSpPr>
            <p:spPr>
              <a:xfrm>
                <a:off x="3227" y="684"/>
                <a:ext cx="112" cy="891"/>
              </a:xfrm>
              <a:prstGeom prst="rect">
                <a:avLst/>
              </a:prstGeom>
              <a:gradFill rotWithShape="0">
                <a:gsLst>
                  <a:gs pos="0">
                    <a:srgbClr val="FC96E4">
                      <a:gamma/>
                      <a:shade val="76078"/>
                      <a:invGamma/>
                    </a:srgbClr>
                  </a:gs>
                  <a:gs pos="50000">
                    <a:srgbClr val="FC96E4"/>
                  </a:gs>
                  <a:gs pos="100000">
                    <a:srgbClr val="FC96E4">
                      <a:gamma/>
                      <a:shade val="7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65" name="Rectangle 10264"/>
              <p:cNvSpPr/>
              <p:nvPr/>
            </p:nvSpPr>
            <p:spPr>
              <a:xfrm>
                <a:off x="3339" y="684"/>
                <a:ext cx="112" cy="891"/>
              </a:xfrm>
              <a:prstGeom prst="rect">
                <a:avLst/>
              </a:prstGeom>
              <a:gradFill rotWithShape="0">
                <a:gsLst>
                  <a:gs pos="0">
                    <a:srgbClr val="FC96E4">
                      <a:gamma/>
                      <a:shade val="76078"/>
                      <a:invGamma/>
                    </a:srgbClr>
                  </a:gs>
                  <a:gs pos="50000">
                    <a:srgbClr val="FC96E4"/>
                  </a:gs>
                  <a:gs pos="100000">
                    <a:srgbClr val="FC96E4">
                      <a:gamma/>
                      <a:shade val="7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66" name="Rectangle 10265"/>
              <p:cNvSpPr/>
              <p:nvPr/>
            </p:nvSpPr>
            <p:spPr>
              <a:xfrm>
                <a:off x="3451" y="684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67" name="Rectangle 10266"/>
              <p:cNvSpPr/>
              <p:nvPr/>
            </p:nvSpPr>
            <p:spPr>
              <a:xfrm>
                <a:off x="3563" y="684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68" name="Rectangle 10267"/>
              <p:cNvSpPr/>
              <p:nvPr/>
            </p:nvSpPr>
            <p:spPr>
              <a:xfrm>
                <a:off x="3675" y="684"/>
                <a:ext cx="111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69" name="Rectangle 10268"/>
              <p:cNvSpPr/>
              <p:nvPr/>
            </p:nvSpPr>
            <p:spPr>
              <a:xfrm>
                <a:off x="3786" y="684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70" name="Rectangle 10269"/>
              <p:cNvSpPr/>
              <p:nvPr/>
            </p:nvSpPr>
            <p:spPr>
              <a:xfrm>
                <a:off x="3898" y="684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10271" name="Group 10270"/>
            <p:cNvGrpSpPr/>
            <p:nvPr/>
          </p:nvGrpSpPr>
          <p:grpSpPr>
            <a:xfrm>
              <a:off x="4592" y="686"/>
              <a:ext cx="895" cy="891"/>
              <a:chOff x="4592" y="686"/>
              <a:chExt cx="895" cy="891"/>
            </a:xfrm>
          </p:grpSpPr>
          <p:sp>
            <p:nvSpPr>
              <p:cNvPr id="10272" name="Rectangle 10271"/>
              <p:cNvSpPr/>
              <p:nvPr/>
            </p:nvSpPr>
            <p:spPr>
              <a:xfrm>
                <a:off x="4592" y="686"/>
                <a:ext cx="112" cy="891"/>
              </a:xfrm>
              <a:prstGeom prst="rect">
                <a:avLst/>
              </a:prstGeom>
              <a:gradFill rotWithShape="0">
                <a:gsLst>
                  <a:gs pos="0">
                    <a:srgbClr val="FC96E4">
                      <a:gamma/>
                      <a:shade val="76078"/>
                      <a:invGamma/>
                    </a:srgbClr>
                  </a:gs>
                  <a:gs pos="50000">
                    <a:srgbClr val="FC96E4"/>
                  </a:gs>
                  <a:gs pos="100000">
                    <a:srgbClr val="FC96E4">
                      <a:gamma/>
                      <a:shade val="7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73" name="Rectangle 10272"/>
              <p:cNvSpPr/>
              <p:nvPr/>
            </p:nvSpPr>
            <p:spPr>
              <a:xfrm>
                <a:off x="4704" y="686"/>
                <a:ext cx="112" cy="891"/>
              </a:xfrm>
              <a:prstGeom prst="rect">
                <a:avLst/>
              </a:prstGeom>
              <a:gradFill rotWithShape="0">
                <a:gsLst>
                  <a:gs pos="0">
                    <a:srgbClr val="FC96E4">
                      <a:gamma/>
                      <a:shade val="76078"/>
                      <a:invGamma/>
                    </a:srgbClr>
                  </a:gs>
                  <a:gs pos="50000">
                    <a:srgbClr val="FC96E4"/>
                  </a:gs>
                  <a:gs pos="100000">
                    <a:srgbClr val="FC96E4">
                      <a:gamma/>
                      <a:shade val="7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74" name="Rectangle 10273"/>
              <p:cNvSpPr/>
              <p:nvPr/>
            </p:nvSpPr>
            <p:spPr>
              <a:xfrm>
                <a:off x="4816" y="686"/>
                <a:ext cx="112" cy="891"/>
              </a:xfrm>
              <a:prstGeom prst="rect">
                <a:avLst/>
              </a:prstGeom>
              <a:gradFill rotWithShape="0">
                <a:gsLst>
                  <a:gs pos="0">
                    <a:srgbClr val="FC96E4">
                      <a:gamma/>
                      <a:shade val="76078"/>
                      <a:invGamma/>
                    </a:srgbClr>
                  </a:gs>
                  <a:gs pos="50000">
                    <a:srgbClr val="FC96E4"/>
                  </a:gs>
                  <a:gs pos="100000">
                    <a:srgbClr val="FC96E4">
                      <a:gamma/>
                      <a:shade val="7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75" name="Rectangle 10274"/>
              <p:cNvSpPr/>
              <p:nvPr/>
            </p:nvSpPr>
            <p:spPr>
              <a:xfrm>
                <a:off x="4928" y="686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76" name="Rectangle 10275"/>
              <p:cNvSpPr/>
              <p:nvPr/>
            </p:nvSpPr>
            <p:spPr>
              <a:xfrm>
                <a:off x="5040" y="686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77" name="Rectangle 10276"/>
              <p:cNvSpPr/>
              <p:nvPr/>
            </p:nvSpPr>
            <p:spPr>
              <a:xfrm>
                <a:off x="5152" y="686"/>
                <a:ext cx="111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78" name="Rectangle 10277"/>
              <p:cNvSpPr/>
              <p:nvPr/>
            </p:nvSpPr>
            <p:spPr>
              <a:xfrm>
                <a:off x="5263" y="686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79" name="Rectangle 10278"/>
              <p:cNvSpPr/>
              <p:nvPr/>
            </p:nvSpPr>
            <p:spPr>
              <a:xfrm>
                <a:off x="5375" y="686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10280" name="Group 10279"/>
            <p:cNvGrpSpPr/>
            <p:nvPr/>
          </p:nvGrpSpPr>
          <p:grpSpPr>
            <a:xfrm>
              <a:off x="907" y="2497"/>
              <a:ext cx="895" cy="891"/>
              <a:chOff x="907" y="2497"/>
              <a:chExt cx="895" cy="891"/>
            </a:xfrm>
          </p:grpSpPr>
          <p:sp>
            <p:nvSpPr>
              <p:cNvPr id="10281" name="Rectangle 10280"/>
              <p:cNvSpPr/>
              <p:nvPr/>
            </p:nvSpPr>
            <p:spPr>
              <a:xfrm>
                <a:off x="907" y="2497"/>
                <a:ext cx="112" cy="891"/>
              </a:xfrm>
              <a:prstGeom prst="rect">
                <a:avLst/>
              </a:prstGeom>
              <a:gradFill rotWithShape="0">
                <a:gsLst>
                  <a:gs pos="0">
                    <a:srgbClr val="FC96E4">
                      <a:gamma/>
                      <a:shade val="76078"/>
                      <a:invGamma/>
                    </a:srgbClr>
                  </a:gs>
                  <a:gs pos="50000">
                    <a:srgbClr val="FC96E4"/>
                  </a:gs>
                  <a:gs pos="100000">
                    <a:srgbClr val="FC96E4">
                      <a:gamma/>
                      <a:shade val="7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82" name="Rectangle 10281"/>
              <p:cNvSpPr/>
              <p:nvPr/>
            </p:nvSpPr>
            <p:spPr>
              <a:xfrm>
                <a:off x="1019" y="2497"/>
                <a:ext cx="112" cy="891"/>
              </a:xfrm>
              <a:prstGeom prst="rect">
                <a:avLst/>
              </a:prstGeom>
              <a:gradFill rotWithShape="0">
                <a:gsLst>
                  <a:gs pos="0">
                    <a:srgbClr val="FC96E4">
                      <a:gamma/>
                      <a:shade val="76078"/>
                      <a:invGamma/>
                    </a:srgbClr>
                  </a:gs>
                  <a:gs pos="50000">
                    <a:srgbClr val="FC96E4"/>
                  </a:gs>
                  <a:gs pos="100000">
                    <a:srgbClr val="FC96E4">
                      <a:gamma/>
                      <a:shade val="7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83" name="Rectangle 10282"/>
              <p:cNvSpPr/>
              <p:nvPr/>
            </p:nvSpPr>
            <p:spPr>
              <a:xfrm>
                <a:off x="1131" y="2497"/>
                <a:ext cx="112" cy="891"/>
              </a:xfrm>
              <a:prstGeom prst="rect">
                <a:avLst/>
              </a:prstGeom>
              <a:gradFill rotWithShape="0">
                <a:gsLst>
                  <a:gs pos="0">
                    <a:srgbClr val="FC96E4">
                      <a:gamma/>
                      <a:shade val="76078"/>
                      <a:invGamma/>
                    </a:srgbClr>
                  </a:gs>
                  <a:gs pos="50000">
                    <a:srgbClr val="FC96E4"/>
                  </a:gs>
                  <a:gs pos="100000">
                    <a:srgbClr val="FC96E4">
                      <a:gamma/>
                      <a:shade val="7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84" name="Rectangle 10283"/>
              <p:cNvSpPr/>
              <p:nvPr/>
            </p:nvSpPr>
            <p:spPr>
              <a:xfrm>
                <a:off x="1243" y="2497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85" name="Rectangle 10284"/>
              <p:cNvSpPr/>
              <p:nvPr/>
            </p:nvSpPr>
            <p:spPr>
              <a:xfrm>
                <a:off x="1355" y="2497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86" name="Rectangle 10285"/>
              <p:cNvSpPr/>
              <p:nvPr/>
            </p:nvSpPr>
            <p:spPr>
              <a:xfrm>
                <a:off x="1467" y="2497"/>
                <a:ext cx="111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87" name="Rectangle 10286"/>
              <p:cNvSpPr/>
              <p:nvPr/>
            </p:nvSpPr>
            <p:spPr>
              <a:xfrm>
                <a:off x="1578" y="2497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88" name="Rectangle 10287"/>
              <p:cNvSpPr/>
              <p:nvPr/>
            </p:nvSpPr>
            <p:spPr>
              <a:xfrm>
                <a:off x="1690" y="2497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10289" name="Group 10288"/>
            <p:cNvGrpSpPr/>
            <p:nvPr/>
          </p:nvGrpSpPr>
          <p:grpSpPr>
            <a:xfrm>
              <a:off x="2462" y="2497"/>
              <a:ext cx="895" cy="891"/>
              <a:chOff x="2462" y="2497"/>
              <a:chExt cx="895" cy="891"/>
            </a:xfrm>
          </p:grpSpPr>
          <p:sp>
            <p:nvSpPr>
              <p:cNvPr id="10290" name="Rectangle 10289"/>
              <p:cNvSpPr/>
              <p:nvPr/>
            </p:nvSpPr>
            <p:spPr>
              <a:xfrm>
                <a:off x="2462" y="2497"/>
                <a:ext cx="112" cy="891"/>
              </a:xfrm>
              <a:prstGeom prst="rect">
                <a:avLst/>
              </a:prstGeom>
              <a:gradFill rotWithShape="0">
                <a:gsLst>
                  <a:gs pos="0">
                    <a:srgbClr val="FC96E4">
                      <a:gamma/>
                      <a:shade val="76078"/>
                      <a:invGamma/>
                    </a:srgbClr>
                  </a:gs>
                  <a:gs pos="50000">
                    <a:srgbClr val="FC96E4"/>
                  </a:gs>
                  <a:gs pos="100000">
                    <a:srgbClr val="FC96E4">
                      <a:gamma/>
                      <a:shade val="7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91" name="Rectangle 10290"/>
              <p:cNvSpPr/>
              <p:nvPr/>
            </p:nvSpPr>
            <p:spPr>
              <a:xfrm>
                <a:off x="2574" y="2497"/>
                <a:ext cx="112" cy="891"/>
              </a:xfrm>
              <a:prstGeom prst="rect">
                <a:avLst/>
              </a:prstGeom>
              <a:gradFill rotWithShape="0">
                <a:gsLst>
                  <a:gs pos="0">
                    <a:srgbClr val="FC96E4">
                      <a:gamma/>
                      <a:shade val="76078"/>
                      <a:invGamma/>
                    </a:srgbClr>
                  </a:gs>
                  <a:gs pos="50000">
                    <a:srgbClr val="FC96E4"/>
                  </a:gs>
                  <a:gs pos="100000">
                    <a:srgbClr val="FC96E4">
                      <a:gamma/>
                      <a:shade val="7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92" name="Rectangle 10291"/>
              <p:cNvSpPr/>
              <p:nvPr/>
            </p:nvSpPr>
            <p:spPr>
              <a:xfrm>
                <a:off x="2686" y="2497"/>
                <a:ext cx="112" cy="891"/>
              </a:xfrm>
              <a:prstGeom prst="rect">
                <a:avLst/>
              </a:prstGeom>
              <a:gradFill rotWithShape="0">
                <a:gsLst>
                  <a:gs pos="0">
                    <a:srgbClr val="FC96E4">
                      <a:gamma/>
                      <a:shade val="76078"/>
                      <a:invGamma/>
                    </a:srgbClr>
                  </a:gs>
                  <a:gs pos="50000">
                    <a:srgbClr val="FC96E4"/>
                  </a:gs>
                  <a:gs pos="100000">
                    <a:srgbClr val="FC96E4">
                      <a:gamma/>
                      <a:shade val="7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93" name="Rectangle 10292"/>
              <p:cNvSpPr/>
              <p:nvPr/>
            </p:nvSpPr>
            <p:spPr>
              <a:xfrm>
                <a:off x="2798" y="2497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94" name="Rectangle 10293"/>
              <p:cNvSpPr/>
              <p:nvPr/>
            </p:nvSpPr>
            <p:spPr>
              <a:xfrm>
                <a:off x="2910" y="2497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95" name="Rectangle 10294"/>
              <p:cNvSpPr/>
              <p:nvPr/>
            </p:nvSpPr>
            <p:spPr>
              <a:xfrm>
                <a:off x="3022" y="2497"/>
                <a:ext cx="111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96" name="Rectangle 10295"/>
              <p:cNvSpPr/>
              <p:nvPr/>
            </p:nvSpPr>
            <p:spPr>
              <a:xfrm>
                <a:off x="3133" y="2497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297" name="Rectangle 10296"/>
              <p:cNvSpPr/>
              <p:nvPr/>
            </p:nvSpPr>
            <p:spPr>
              <a:xfrm>
                <a:off x="3245" y="2497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grpSp>
          <p:nvGrpSpPr>
            <p:cNvPr id="10298" name="Group 10297"/>
            <p:cNvGrpSpPr/>
            <p:nvPr/>
          </p:nvGrpSpPr>
          <p:grpSpPr>
            <a:xfrm>
              <a:off x="3878" y="2496"/>
              <a:ext cx="895" cy="891"/>
              <a:chOff x="3878" y="2496"/>
              <a:chExt cx="895" cy="891"/>
            </a:xfrm>
          </p:grpSpPr>
          <p:sp>
            <p:nvSpPr>
              <p:cNvPr id="10299" name="Rectangle 10298"/>
              <p:cNvSpPr/>
              <p:nvPr/>
            </p:nvSpPr>
            <p:spPr>
              <a:xfrm>
                <a:off x="3878" y="2496"/>
                <a:ext cx="112" cy="891"/>
              </a:xfrm>
              <a:prstGeom prst="rect">
                <a:avLst/>
              </a:prstGeom>
              <a:gradFill rotWithShape="0">
                <a:gsLst>
                  <a:gs pos="0">
                    <a:srgbClr val="FC96E4">
                      <a:gamma/>
                      <a:shade val="76078"/>
                      <a:invGamma/>
                    </a:srgbClr>
                  </a:gs>
                  <a:gs pos="50000">
                    <a:srgbClr val="FC96E4"/>
                  </a:gs>
                  <a:gs pos="100000">
                    <a:srgbClr val="FC96E4">
                      <a:gamma/>
                      <a:shade val="7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300" name="Rectangle 10299"/>
              <p:cNvSpPr/>
              <p:nvPr/>
            </p:nvSpPr>
            <p:spPr>
              <a:xfrm>
                <a:off x="3990" y="2496"/>
                <a:ext cx="112" cy="891"/>
              </a:xfrm>
              <a:prstGeom prst="rect">
                <a:avLst/>
              </a:prstGeom>
              <a:gradFill rotWithShape="0">
                <a:gsLst>
                  <a:gs pos="0">
                    <a:srgbClr val="FC96E4">
                      <a:gamma/>
                      <a:shade val="76078"/>
                      <a:invGamma/>
                    </a:srgbClr>
                  </a:gs>
                  <a:gs pos="50000">
                    <a:srgbClr val="FC96E4"/>
                  </a:gs>
                  <a:gs pos="100000">
                    <a:srgbClr val="FC96E4">
                      <a:gamma/>
                      <a:shade val="7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301" name="Rectangle 10300"/>
              <p:cNvSpPr/>
              <p:nvPr/>
            </p:nvSpPr>
            <p:spPr>
              <a:xfrm>
                <a:off x="4102" y="2496"/>
                <a:ext cx="112" cy="891"/>
              </a:xfrm>
              <a:prstGeom prst="rect">
                <a:avLst/>
              </a:prstGeom>
              <a:gradFill rotWithShape="0">
                <a:gsLst>
                  <a:gs pos="0">
                    <a:srgbClr val="FC96E4">
                      <a:gamma/>
                      <a:shade val="76078"/>
                      <a:invGamma/>
                    </a:srgbClr>
                  </a:gs>
                  <a:gs pos="50000">
                    <a:srgbClr val="FC96E4"/>
                  </a:gs>
                  <a:gs pos="100000">
                    <a:srgbClr val="FC96E4">
                      <a:gamma/>
                      <a:shade val="76078"/>
                      <a:invGamma/>
                    </a:srgbClr>
                  </a:gs>
                </a:gsLst>
                <a:lin ang="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302" name="Rectangle 10301"/>
              <p:cNvSpPr/>
              <p:nvPr/>
            </p:nvSpPr>
            <p:spPr>
              <a:xfrm>
                <a:off x="4214" y="2496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303" name="Rectangle 10302"/>
              <p:cNvSpPr/>
              <p:nvPr/>
            </p:nvSpPr>
            <p:spPr>
              <a:xfrm>
                <a:off x="4326" y="2496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304" name="Rectangle 10303"/>
              <p:cNvSpPr/>
              <p:nvPr/>
            </p:nvSpPr>
            <p:spPr>
              <a:xfrm>
                <a:off x="4438" y="2496"/>
                <a:ext cx="111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305" name="Rectangle 10304"/>
              <p:cNvSpPr/>
              <p:nvPr/>
            </p:nvSpPr>
            <p:spPr>
              <a:xfrm>
                <a:off x="4549" y="2496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0306" name="Rectangle 10305"/>
              <p:cNvSpPr/>
              <p:nvPr/>
            </p:nvSpPr>
            <p:spPr>
              <a:xfrm>
                <a:off x="4661" y="2496"/>
                <a:ext cx="112" cy="891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</p:grpSp>
      <p:grpSp>
        <p:nvGrpSpPr>
          <p:cNvPr id="10307" name="Group 10306"/>
          <p:cNvGrpSpPr/>
          <p:nvPr/>
        </p:nvGrpSpPr>
        <p:grpSpPr>
          <a:xfrm>
            <a:off x="508000" y="2608263"/>
            <a:ext cx="1111250" cy="874712"/>
            <a:chOff x="320" y="1643"/>
            <a:chExt cx="700" cy="551"/>
          </a:xfrm>
        </p:grpSpPr>
        <p:graphicFrame>
          <p:nvGraphicFramePr>
            <p:cNvPr id="10308" name="Object 10307"/>
            <p:cNvGraphicFramePr/>
            <p:nvPr/>
          </p:nvGraphicFramePr>
          <p:xfrm>
            <a:off x="320" y="1643"/>
            <a:ext cx="20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2" name="" r:id="rId1" imgW="152400" imgH="405765" progId="Equation.DSMT4">
                    <p:embed/>
                  </p:oleObj>
                </mc:Choice>
                <mc:Fallback>
                  <p:oleObj name="" r:id="rId1" imgW="152400" imgH="405765" progId="Equation.DSMT4">
                    <p:embed/>
                    <p:pic>
                      <p:nvPicPr>
                        <p:cNvPr id="0" name="Picture 3161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20" y="1643"/>
                          <a:ext cx="20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FC96E4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09" name="Object 10308"/>
            <p:cNvGraphicFramePr/>
            <p:nvPr/>
          </p:nvGraphicFramePr>
          <p:xfrm>
            <a:off x="814" y="1644"/>
            <a:ext cx="20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3" name="" r:id="rId3" imgW="152400" imgH="405765" progId="Equation.DSMT4">
                    <p:embed/>
                  </p:oleObj>
                </mc:Choice>
                <mc:Fallback>
                  <p:oleObj name="" r:id="rId3" imgW="152400" imgH="405765" progId="Equation.DSMT4">
                    <p:embed/>
                    <p:pic>
                      <p:nvPicPr>
                        <p:cNvPr id="0" name="Picture 3162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814" y="1644"/>
                          <a:ext cx="20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310" name="Group 10309"/>
          <p:cNvGrpSpPr/>
          <p:nvPr/>
        </p:nvGrpSpPr>
        <p:grpSpPr>
          <a:xfrm>
            <a:off x="2759075" y="2603500"/>
            <a:ext cx="1420813" cy="873125"/>
            <a:chOff x="1738" y="1640"/>
            <a:chExt cx="895" cy="550"/>
          </a:xfrm>
        </p:grpSpPr>
        <p:graphicFrame>
          <p:nvGraphicFramePr>
            <p:cNvPr id="10311" name="Object 10310"/>
            <p:cNvGraphicFramePr/>
            <p:nvPr/>
          </p:nvGraphicFramePr>
          <p:xfrm>
            <a:off x="1738" y="1640"/>
            <a:ext cx="309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4" name="" r:id="rId5" imgW="228600" imgH="405765" progId="Equation.DSMT4">
                    <p:embed/>
                  </p:oleObj>
                </mc:Choice>
                <mc:Fallback>
                  <p:oleObj name="" r:id="rId5" imgW="228600" imgH="405765" progId="Equation.DSMT4">
                    <p:embed/>
                    <p:pic>
                      <p:nvPicPr>
                        <p:cNvPr id="0" name="Picture 3163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738" y="1640"/>
                          <a:ext cx="309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FC96E4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12" name="Object 10311"/>
            <p:cNvGraphicFramePr/>
            <p:nvPr/>
          </p:nvGraphicFramePr>
          <p:xfrm>
            <a:off x="2324" y="1640"/>
            <a:ext cx="309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5" name="" r:id="rId7" imgW="228600" imgH="405765" progId="Equation.DSMT4">
                    <p:embed/>
                  </p:oleObj>
                </mc:Choice>
                <mc:Fallback>
                  <p:oleObj name="" r:id="rId7" imgW="228600" imgH="405765" progId="Equation.DSMT4">
                    <p:embed/>
                    <p:pic>
                      <p:nvPicPr>
                        <p:cNvPr id="0" name="Picture 3164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324" y="1640"/>
                          <a:ext cx="309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313" name="Group 10312"/>
          <p:cNvGrpSpPr/>
          <p:nvPr/>
        </p:nvGrpSpPr>
        <p:grpSpPr>
          <a:xfrm>
            <a:off x="7427913" y="2630488"/>
            <a:ext cx="1282700" cy="874712"/>
            <a:chOff x="4679" y="1657"/>
            <a:chExt cx="808" cy="551"/>
          </a:xfrm>
        </p:grpSpPr>
        <p:graphicFrame>
          <p:nvGraphicFramePr>
            <p:cNvPr id="10314" name="Object 10313"/>
            <p:cNvGraphicFramePr/>
            <p:nvPr/>
          </p:nvGraphicFramePr>
          <p:xfrm>
            <a:off x="4679" y="1657"/>
            <a:ext cx="309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6" name="" r:id="rId9" imgW="228600" imgH="405765" progId="Equation.DSMT4">
                    <p:embed/>
                  </p:oleObj>
                </mc:Choice>
                <mc:Fallback>
                  <p:oleObj name="" r:id="rId9" imgW="228600" imgH="405765" progId="Equation.DSMT4">
                    <p:embed/>
                    <p:pic>
                      <p:nvPicPr>
                        <p:cNvPr id="0" name="Picture 3165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679" y="1657"/>
                          <a:ext cx="309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FC96E4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15" name="Object 10314"/>
            <p:cNvGraphicFramePr/>
            <p:nvPr/>
          </p:nvGraphicFramePr>
          <p:xfrm>
            <a:off x="5161" y="1658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7" name="" r:id="rId11" imgW="241300" imgH="405765" progId="Equation.DSMT4">
                    <p:embed/>
                  </p:oleObj>
                </mc:Choice>
                <mc:Fallback>
                  <p:oleObj name="" r:id="rId11" imgW="241300" imgH="405765" progId="Equation.DSMT4">
                    <p:embed/>
                    <p:pic>
                      <p:nvPicPr>
                        <p:cNvPr id="0" name="Picture 3166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5161" y="1658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316" name="Group 10315"/>
          <p:cNvGrpSpPr/>
          <p:nvPr/>
        </p:nvGrpSpPr>
        <p:grpSpPr>
          <a:xfrm>
            <a:off x="4976813" y="2609850"/>
            <a:ext cx="1371600" cy="873125"/>
            <a:chOff x="3135" y="1644"/>
            <a:chExt cx="864" cy="550"/>
          </a:xfrm>
        </p:grpSpPr>
        <p:graphicFrame>
          <p:nvGraphicFramePr>
            <p:cNvPr id="10317" name="Object 10316"/>
            <p:cNvGraphicFramePr/>
            <p:nvPr/>
          </p:nvGraphicFramePr>
          <p:xfrm>
            <a:off x="3135" y="1644"/>
            <a:ext cx="327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8" name="" r:id="rId13" imgW="241300" imgH="405765" progId="Equation.DSMT4">
                    <p:embed/>
                  </p:oleObj>
                </mc:Choice>
                <mc:Fallback>
                  <p:oleObj name="" r:id="rId13" imgW="241300" imgH="405765" progId="Equation.DSMT4">
                    <p:embed/>
                    <p:pic>
                      <p:nvPicPr>
                        <p:cNvPr id="0" name="Picture 3167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3135" y="1644"/>
                          <a:ext cx="327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FC96E4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18" name="Object 10317"/>
            <p:cNvGraphicFramePr/>
            <p:nvPr/>
          </p:nvGraphicFramePr>
          <p:xfrm>
            <a:off x="3672" y="1644"/>
            <a:ext cx="327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9" name="" r:id="rId15" imgW="241300" imgH="405765" progId="Equation.DSMT4">
                    <p:embed/>
                  </p:oleObj>
                </mc:Choice>
                <mc:Fallback>
                  <p:oleObj name="" r:id="rId15" imgW="241300" imgH="405765" progId="Equation.DSMT4">
                    <p:embed/>
                    <p:pic>
                      <p:nvPicPr>
                        <p:cNvPr id="0" name="Picture 3168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3672" y="1644"/>
                          <a:ext cx="327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319" name="Group 10318"/>
          <p:cNvGrpSpPr/>
          <p:nvPr/>
        </p:nvGrpSpPr>
        <p:grpSpPr>
          <a:xfrm>
            <a:off x="1546225" y="5564188"/>
            <a:ext cx="1295400" cy="874712"/>
            <a:chOff x="974" y="3505"/>
            <a:chExt cx="816" cy="551"/>
          </a:xfrm>
        </p:grpSpPr>
        <p:graphicFrame>
          <p:nvGraphicFramePr>
            <p:cNvPr id="10320" name="Object 10319"/>
            <p:cNvGraphicFramePr/>
            <p:nvPr/>
          </p:nvGraphicFramePr>
          <p:xfrm>
            <a:off x="974" y="3505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0" name="" r:id="rId17" imgW="241300" imgH="405765" progId="Equation.DSMT4">
                    <p:embed/>
                  </p:oleObj>
                </mc:Choice>
                <mc:Fallback>
                  <p:oleObj name="" r:id="rId17" imgW="241300" imgH="405765" progId="Equation.DSMT4">
                    <p:embed/>
                    <p:pic>
                      <p:nvPicPr>
                        <p:cNvPr id="0" name="Picture 3169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974" y="3505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FC96E4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21" name="Object 10320"/>
            <p:cNvGraphicFramePr/>
            <p:nvPr/>
          </p:nvGraphicFramePr>
          <p:xfrm>
            <a:off x="1465" y="3506"/>
            <a:ext cx="325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1" name="" r:id="rId19" imgW="241300" imgH="405765" progId="Equation.DSMT4">
                    <p:embed/>
                  </p:oleObj>
                </mc:Choice>
                <mc:Fallback>
                  <p:oleObj name="" r:id="rId19" imgW="241300" imgH="405765" progId="Equation.DSMT4">
                    <p:embed/>
                    <p:pic>
                      <p:nvPicPr>
                        <p:cNvPr id="0" name="Picture 3170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1465" y="3506"/>
                          <a:ext cx="325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322" name="Group 10321"/>
          <p:cNvGrpSpPr/>
          <p:nvPr/>
        </p:nvGrpSpPr>
        <p:grpSpPr>
          <a:xfrm>
            <a:off x="4033838" y="5586413"/>
            <a:ext cx="1295400" cy="874712"/>
            <a:chOff x="2541" y="3519"/>
            <a:chExt cx="816" cy="551"/>
          </a:xfrm>
        </p:grpSpPr>
        <p:graphicFrame>
          <p:nvGraphicFramePr>
            <p:cNvPr id="10323" name="Object 10322"/>
            <p:cNvGraphicFramePr/>
            <p:nvPr/>
          </p:nvGraphicFramePr>
          <p:xfrm>
            <a:off x="2541" y="3519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2" name="" r:id="rId21" imgW="241300" imgH="405765" progId="Equation.DSMT4">
                    <p:embed/>
                  </p:oleObj>
                </mc:Choice>
                <mc:Fallback>
                  <p:oleObj name="" r:id="rId21" imgW="241300" imgH="405765" progId="Equation.DSMT4">
                    <p:embed/>
                    <p:pic>
                      <p:nvPicPr>
                        <p:cNvPr id="0" name="Picture 3171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2541" y="3519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FC96E4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24" name="Object 10323"/>
            <p:cNvGraphicFramePr/>
            <p:nvPr/>
          </p:nvGraphicFramePr>
          <p:xfrm>
            <a:off x="3031" y="3520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3" name="" r:id="rId23" imgW="241300" imgH="405765" progId="Equation.DSMT4">
                    <p:embed/>
                  </p:oleObj>
                </mc:Choice>
                <mc:Fallback>
                  <p:oleObj name="" r:id="rId23" imgW="241300" imgH="405765" progId="Equation.DSMT4">
                    <p:embed/>
                    <p:pic>
                      <p:nvPicPr>
                        <p:cNvPr id="0" name="Picture 3172"/>
                        <p:cNvPicPr/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3031" y="3520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325" name="Group 10324"/>
          <p:cNvGrpSpPr/>
          <p:nvPr/>
        </p:nvGrpSpPr>
        <p:grpSpPr>
          <a:xfrm>
            <a:off x="6156325" y="5584825"/>
            <a:ext cx="1547813" cy="873125"/>
            <a:chOff x="3878" y="3518"/>
            <a:chExt cx="975" cy="550"/>
          </a:xfrm>
        </p:grpSpPr>
        <p:graphicFrame>
          <p:nvGraphicFramePr>
            <p:cNvPr id="10326" name="Object 10325"/>
            <p:cNvGraphicFramePr/>
            <p:nvPr/>
          </p:nvGraphicFramePr>
          <p:xfrm>
            <a:off x="3878" y="3518"/>
            <a:ext cx="325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4" name="" r:id="rId25" imgW="241300" imgH="405765" progId="Equation.DSMT4">
                    <p:embed/>
                  </p:oleObj>
                </mc:Choice>
                <mc:Fallback>
                  <p:oleObj name="" r:id="rId25" imgW="241300" imgH="405765" progId="Equation.DSMT4">
                    <p:embed/>
                    <p:pic>
                      <p:nvPicPr>
                        <p:cNvPr id="0" name="Picture 3173"/>
                        <p:cNvPicPr/>
                        <p:nvPr/>
                      </p:nvPicPr>
                      <p:blipFill>
                        <a:blip r:embed="rId26"/>
                        <a:stretch>
                          <a:fillRect/>
                        </a:stretch>
                      </p:blipFill>
                      <p:spPr>
                        <a:xfrm>
                          <a:off x="3878" y="3518"/>
                          <a:ext cx="325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rgbClr val="FC96E4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27" name="Object 10326"/>
            <p:cNvGraphicFramePr/>
            <p:nvPr/>
          </p:nvGraphicFramePr>
          <p:xfrm>
            <a:off x="4527" y="3518"/>
            <a:ext cx="32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5" name="" r:id="rId27" imgW="241300" imgH="405765" progId="Equation.DSMT4">
                    <p:embed/>
                  </p:oleObj>
                </mc:Choice>
                <mc:Fallback>
                  <p:oleObj name="" r:id="rId27" imgW="241300" imgH="405765" progId="Equation.DSMT4">
                    <p:embed/>
                    <p:pic>
                      <p:nvPicPr>
                        <p:cNvPr id="0" name="Picture 3174"/>
                        <p:cNvPicPr/>
                        <p:nvPr/>
                      </p:nvPicPr>
                      <p:blipFill>
                        <a:blip r:embed="rId28"/>
                        <a:stretch>
                          <a:fillRect/>
                        </a:stretch>
                      </p:blipFill>
                      <p:spPr>
                        <a:xfrm>
                          <a:off x="4527" y="3518"/>
                          <a:ext cx="326" cy="550"/>
                        </a:xfrm>
                        <a:prstGeom prst="rect">
                          <a:avLst/>
                        </a:prstGeom>
                        <a:noFill/>
                        <a:ln w="9525" cap="flat" cmpd="sng">
                          <a:solidFill>
                            <a:schemeClr val="tx1"/>
                          </a:solidFill>
                          <a:prstDash val="solid"/>
                          <a:miter/>
                          <a:headEnd type="none" w="med" len="med"/>
                          <a:tailEnd type="none" w="med" len="med"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328" name="Straight Connector 10327"/>
          <p:cNvSpPr/>
          <p:nvPr/>
        </p:nvSpPr>
        <p:spPr>
          <a:xfrm>
            <a:off x="2743200" y="1793875"/>
            <a:ext cx="1420813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10329" name="Group 10328"/>
          <p:cNvGrpSpPr/>
          <p:nvPr/>
        </p:nvGrpSpPr>
        <p:grpSpPr>
          <a:xfrm>
            <a:off x="4949825" y="1557338"/>
            <a:ext cx="1416050" cy="471487"/>
            <a:chOff x="3070" y="981"/>
            <a:chExt cx="892" cy="297"/>
          </a:xfrm>
        </p:grpSpPr>
        <p:sp>
          <p:nvSpPr>
            <p:cNvPr id="10330" name="Straight Connector 10329"/>
            <p:cNvSpPr/>
            <p:nvPr/>
          </p:nvSpPr>
          <p:spPr>
            <a:xfrm>
              <a:off x="3070" y="981"/>
              <a:ext cx="892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331" name="Straight Connector 10330"/>
            <p:cNvSpPr/>
            <p:nvPr/>
          </p:nvSpPr>
          <p:spPr>
            <a:xfrm>
              <a:off x="3070" y="1278"/>
              <a:ext cx="892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10332" name="Group 10331"/>
          <p:cNvGrpSpPr/>
          <p:nvPr/>
        </p:nvGrpSpPr>
        <p:grpSpPr>
          <a:xfrm>
            <a:off x="1439863" y="4248150"/>
            <a:ext cx="1420812" cy="847725"/>
            <a:chOff x="859" y="2676"/>
            <a:chExt cx="895" cy="534"/>
          </a:xfrm>
        </p:grpSpPr>
        <p:sp>
          <p:nvSpPr>
            <p:cNvPr id="10333" name="Straight Connector 10332"/>
            <p:cNvSpPr/>
            <p:nvPr/>
          </p:nvSpPr>
          <p:spPr>
            <a:xfrm>
              <a:off x="859" y="2676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334" name="Straight Connector 10333"/>
            <p:cNvSpPr/>
            <p:nvPr/>
          </p:nvSpPr>
          <p:spPr>
            <a:xfrm>
              <a:off x="859" y="2854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335" name="Straight Connector 10334"/>
            <p:cNvSpPr/>
            <p:nvPr/>
          </p:nvSpPr>
          <p:spPr>
            <a:xfrm>
              <a:off x="859" y="3032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336" name="Straight Connector 10335"/>
            <p:cNvSpPr/>
            <p:nvPr/>
          </p:nvSpPr>
          <p:spPr>
            <a:xfrm>
              <a:off x="859" y="3210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10337" name="Group 10336"/>
          <p:cNvGrpSpPr/>
          <p:nvPr/>
        </p:nvGrpSpPr>
        <p:grpSpPr>
          <a:xfrm>
            <a:off x="3908425" y="4200525"/>
            <a:ext cx="1420813" cy="939800"/>
            <a:chOff x="2414" y="2646"/>
            <a:chExt cx="895" cy="592"/>
          </a:xfrm>
        </p:grpSpPr>
        <p:sp>
          <p:nvSpPr>
            <p:cNvPr id="10338" name="Straight Connector 10337"/>
            <p:cNvSpPr/>
            <p:nvPr/>
          </p:nvSpPr>
          <p:spPr>
            <a:xfrm>
              <a:off x="2414" y="2646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339" name="Straight Connector 10338"/>
            <p:cNvSpPr/>
            <p:nvPr/>
          </p:nvSpPr>
          <p:spPr>
            <a:xfrm>
              <a:off x="2414" y="2794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340" name="Straight Connector 10339"/>
            <p:cNvSpPr/>
            <p:nvPr/>
          </p:nvSpPr>
          <p:spPr>
            <a:xfrm>
              <a:off x="2414" y="2942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341" name="Straight Connector 10340"/>
            <p:cNvSpPr/>
            <p:nvPr/>
          </p:nvSpPr>
          <p:spPr>
            <a:xfrm>
              <a:off x="2414" y="3090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342" name="Straight Connector 10341"/>
            <p:cNvSpPr/>
            <p:nvPr/>
          </p:nvSpPr>
          <p:spPr>
            <a:xfrm>
              <a:off x="2414" y="3238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10343" name="Group 10342"/>
          <p:cNvGrpSpPr/>
          <p:nvPr/>
        </p:nvGrpSpPr>
        <p:grpSpPr>
          <a:xfrm>
            <a:off x="6156325" y="4103688"/>
            <a:ext cx="1420813" cy="1130300"/>
            <a:chOff x="3830" y="2585"/>
            <a:chExt cx="895" cy="712"/>
          </a:xfrm>
        </p:grpSpPr>
        <p:sp>
          <p:nvSpPr>
            <p:cNvPr id="10344" name="Straight Connector 10343"/>
            <p:cNvSpPr/>
            <p:nvPr/>
          </p:nvSpPr>
          <p:spPr>
            <a:xfrm>
              <a:off x="3830" y="2585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345" name="Straight Connector 10344"/>
            <p:cNvSpPr/>
            <p:nvPr/>
          </p:nvSpPr>
          <p:spPr>
            <a:xfrm>
              <a:off x="3830" y="2674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346" name="Straight Connector 10345"/>
            <p:cNvSpPr/>
            <p:nvPr/>
          </p:nvSpPr>
          <p:spPr>
            <a:xfrm>
              <a:off x="3830" y="2763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347" name="Straight Connector 10346"/>
            <p:cNvSpPr/>
            <p:nvPr/>
          </p:nvSpPr>
          <p:spPr>
            <a:xfrm>
              <a:off x="3830" y="2852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348" name="Straight Connector 10347"/>
            <p:cNvSpPr/>
            <p:nvPr/>
          </p:nvSpPr>
          <p:spPr>
            <a:xfrm>
              <a:off x="3830" y="2941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349" name="Straight Connector 10348"/>
            <p:cNvSpPr/>
            <p:nvPr/>
          </p:nvSpPr>
          <p:spPr>
            <a:xfrm>
              <a:off x="3830" y="3030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350" name="Straight Connector 10349"/>
            <p:cNvSpPr/>
            <p:nvPr/>
          </p:nvSpPr>
          <p:spPr>
            <a:xfrm>
              <a:off x="3830" y="3119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351" name="Straight Connector 10350"/>
            <p:cNvSpPr/>
            <p:nvPr/>
          </p:nvSpPr>
          <p:spPr>
            <a:xfrm>
              <a:off x="3830" y="3208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352" name="Straight Connector 10351"/>
            <p:cNvSpPr/>
            <p:nvPr/>
          </p:nvSpPr>
          <p:spPr>
            <a:xfrm>
              <a:off x="3830" y="3297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10353" name="Group 10352"/>
          <p:cNvGrpSpPr/>
          <p:nvPr/>
        </p:nvGrpSpPr>
        <p:grpSpPr>
          <a:xfrm>
            <a:off x="7289800" y="1443038"/>
            <a:ext cx="1420813" cy="717550"/>
            <a:chOff x="4592" y="909"/>
            <a:chExt cx="895" cy="452"/>
          </a:xfrm>
        </p:grpSpPr>
        <p:sp>
          <p:nvSpPr>
            <p:cNvPr id="10354" name="Straight Connector 10353"/>
            <p:cNvSpPr/>
            <p:nvPr/>
          </p:nvSpPr>
          <p:spPr>
            <a:xfrm>
              <a:off x="4592" y="1130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355" name="Straight Connector 10354"/>
            <p:cNvSpPr/>
            <p:nvPr/>
          </p:nvSpPr>
          <p:spPr>
            <a:xfrm>
              <a:off x="4592" y="909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0356" name="Straight Connector 10355"/>
            <p:cNvSpPr/>
            <p:nvPr/>
          </p:nvSpPr>
          <p:spPr>
            <a:xfrm>
              <a:off x="4592" y="1361"/>
              <a:ext cx="89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</p:spTree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CDCDC"/>
        </a:accent4>
        <a:accent5>
          <a:srgbClr val="FFCAAA"/>
        </a:accent5>
        <a:accent6>
          <a:srgbClr val="00E5E5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7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27272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2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9"/>
        </a:accent5>
        <a:accent6>
          <a:srgbClr val="0000E5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BE5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9E5B7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</Words>
  <Application>WPS Presentation</Application>
  <PresentationFormat>On-screen Show</PresentationFormat>
  <Paragraphs>16</Paragraphs>
  <Slides>8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108</vt:i4>
      </vt:variant>
      <vt:variant>
        <vt:lpstr>幻灯片标题</vt:lpstr>
      </vt:variant>
      <vt:variant>
        <vt:i4>8</vt:i4>
      </vt:variant>
    </vt:vector>
  </HeadingPairs>
  <TitlesOfParts>
    <vt:vector size="126" baseType="lpstr">
      <vt:lpstr>Arial</vt:lpstr>
      <vt:lpstr>SimSun</vt:lpstr>
      <vt:lpstr>Wingdings</vt:lpstr>
      <vt:lpstr>Times New Roman</vt:lpstr>
      <vt:lpstr>Comic Sans MS</vt:lpstr>
      <vt:lpstr>微软雅黑</vt:lpstr>
      <vt:lpstr>Monospace</vt:lpstr>
      <vt:lpstr>Arial Unicode MS</vt:lpstr>
      <vt:lpstr>Calibri</vt:lpstr>
      <vt:lpstr>Default Design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CROWLEY</dc:creator>
  <cp:lastModifiedBy>mathssite.com</cp:lastModifiedBy>
  <cp:revision>2</cp:revision>
  <dcterms:created xsi:type="dcterms:W3CDTF">2019-04-12T18:42:10Z</dcterms:created>
  <dcterms:modified xsi:type="dcterms:W3CDTF">2019-04-12T18:42:10Z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